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48" r:id="rId4"/>
  </p:sldMasterIdLst>
  <p:notesMasterIdLst>
    <p:notesMasterId r:id="rId25"/>
  </p:notesMasterIdLst>
  <p:handoutMasterIdLst>
    <p:handoutMasterId r:id="rId26"/>
  </p:handoutMasterIdLst>
  <p:sldIdLst>
    <p:sldId id="619" r:id="rId5"/>
    <p:sldId id="2076137027" r:id="rId6"/>
    <p:sldId id="2076137024" r:id="rId7"/>
    <p:sldId id="2076137037" r:id="rId8"/>
    <p:sldId id="2076137038" r:id="rId9"/>
    <p:sldId id="2076137030" r:id="rId10"/>
    <p:sldId id="2076137034" r:id="rId11"/>
    <p:sldId id="2076137031" r:id="rId12"/>
    <p:sldId id="2076137039" r:id="rId13"/>
    <p:sldId id="2076137045" r:id="rId14"/>
    <p:sldId id="2076137032" r:id="rId15"/>
    <p:sldId id="2076137028" r:id="rId16"/>
    <p:sldId id="2076137042" r:id="rId17"/>
    <p:sldId id="2076137040" r:id="rId18"/>
    <p:sldId id="2076137041" r:id="rId19"/>
    <p:sldId id="2076137043" r:id="rId20"/>
    <p:sldId id="2076137046" r:id="rId21"/>
    <p:sldId id="2076137044" r:id="rId22"/>
    <p:sldId id="2076137033" r:id="rId23"/>
    <p:sldId id="266" r:id="rId24"/>
  </p:sldIdLst>
  <p:sldSz cx="9144000" cy="5143500" type="screen16x9"/>
  <p:notesSz cx="68580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880">
          <p15:clr>
            <a:srgbClr val="A4A3A4"/>
          </p15:clr>
        </p15:guide>
        <p15:guide id="3" orient="horz" pos="1620">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31" clrIdx="1"/>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68A"/>
    <a:srgbClr val="00205C"/>
    <a:srgbClr val="049CDB"/>
    <a:srgbClr val="7FA8BC"/>
    <a:srgbClr val="263745"/>
    <a:srgbClr val="81A8BD"/>
    <a:srgbClr val="009CDC"/>
    <a:srgbClr val="253746"/>
    <a:srgbClr val="000000"/>
    <a:srgbClr val="F9CC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545"/>
    <p:restoredTop sz="94718"/>
  </p:normalViewPr>
  <p:slideViewPr>
    <p:cSldViewPr snapToGrid="0">
      <p:cViewPr varScale="1">
        <p:scale>
          <a:sx n="156" d="100"/>
          <a:sy n="156" d="100"/>
        </p:scale>
        <p:origin x="320" y="168"/>
      </p:cViewPr>
      <p:guideLst>
        <p:guide pos="2880"/>
        <p:guide orient="horz" pos="1620"/>
      </p:guideLst>
    </p:cSldViewPr>
  </p:slideViewPr>
  <p:notesTextViewPr>
    <p:cViewPr>
      <p:scale>
        <a:sx n="1" d="1"/>
        <a:sy n="1" d="1"/>
      </p:scale>
      <p:origin x="0" y="0"/>
    </p:cViewPr>
  </p:notesTextViewPr>
  <p:notesViewPr>
    <p:cSldViewPr snapToGrid="0">
      <p:cViewPr>
        <p:scale>
          <a:sx n="1" d="2"/>
          <a:sy n="1" d="2"/>
        </p:scale>
        <p:origin x="0" y="0"/>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078DEB-C885-4A32-BA01-6322AA2F55D3}"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en-CA"/>
        </a:p>
      </dgm:t>
    </dgm:pt>
    <dgm:pt modelId="{3303F089-3F51-40B6-880B-BB5D0FFBE3FB}">
      <dgm:prSet phldrT="[Text]"/>
      <dgm:spPr/>
      <dgm:t>
        <a:bodyPr/>
        <a:lstStyle/>
        <a:p>
          <a:r>
            <a:rPr lang="en-CA" dirty="0"/>
            <a:t>OINP</a:t>
          </a:r>
        </a:p>
      </dgm:t>
    </dgm:pt>
    <dgm:pt modelId="{E9452A95-F3A1-4E16-A773-3744A46374F8}" type="parTrans" cxnId="{A1E0865A-0A1E-4561-93C8-6D0164A063C8}">
      <dgm:prSet/>
      <dgm:spPr/>
      <dgm:t>
        <a:bodyPr/>
        <a:lstStyle/>
        <a:p>
          <a:endParaRPr lang="en-CA"/>
        </a:p>
      </dgm:t>
    </dgm:pt>
    <dgm:pt modelId="{CF7C8689-9E98-4EE8-874C-BEFA28A7605C}" type="sibTrans" cxnId="{A1E0865A-0A1E-4561-93C8-6D0164A063C8}">
      <dgm:prSet/>
      <dgm:spPr/>
      <dgm:t>
        <a:bodyPr/>
        <a:lstStyle/>
        <a:p>
          <a:endParaRPr lang="en-CA"/>
        </a:p>
      </dgm:t>
    </dgm:pt>
    <dgm:pt modelId="{B20B5735-055B-40B6-9A48-EF6624B11588}">
      <dgm:prSet phldrT="[Text]"/>
      <dgm:spPr>
        <a:solidFill>
          <a:schemeClr val="accent1">
            <a:lumMod val="60000"/>
            <a:lumOff val="40000"/>
          </a:schemeClr>
        </a:solidFill>
      </dgm:spPr>
      <dgm:t>
        <a:bodyPr/>
        <a:lstStyle/>
        <a:p>
          <a:r>
            <a:rPr lang="en-CA" dirty="0"/>
            <a:t>Employer Job Offer: Foreign Worker; International Student;, In-Demand Skills, Masters/PHD Graduate</a:t>
          </a:r>
        </a:p>
      </dgm:t>
    </dgm:pt>
    <dgm:pt modelId="{52DB575C-6244-4D09-A71E-2186D3320395}" type="parTrans" cxnId="{07BDE497-9CDE-4BFB-A9B7-780540B7E8A6}">
      <dgm:prSet/>
      <dgm:spPr/>
      <dgm:t>
        <a:bodyPr/>
        <a:lstStyle/>
        <a:p>
          <a:endParaRPr lang="en-CA"/>
        </a:p>
      </dgm:t>
    </dgm:pt>
    <dgm:pt modelId="{AC26E3C6-B5E6-492D-9FA3-EF8657C6DFA9}" type="sibTrans" cxnId="{07BDE497-9CDE-4BFB-A9B7-780540B7E8A6}">
      <dgm:prSet/>
      <dgm:spPr/>
      <dgm:t>
        <a:bodyPr/>
        <a:lstStyle/>
        <a:p>
          <a:endParaRPr lang="en-CA"/>
        </a:p>
      </dgm:t>
    </dgm:pt>
    <dgm:pt modelId="{F44DDB4C-4833-4B5D-B7A6-5D5FD154C5A7}">
      <dgm:prSet phldrT="[Text]"/>
      <dgm:spPr/>
      <dgm:t>
        <a:bodyPr/>
        <a:lstStyle/>
        <a:p>
          <a:r>
            <a:rPr lang="en-CA" dirty="0"/>
            <a:t>Expression of Interest Streams</a:t>
          </a:r>
        </a:p>
      </dgm:t>
    </dgm:pt>
    <dgm:pt modelId="{D1C448A1-BD48-4B33-8F2E-998CC2B040F2}" type="parTrans" cxnId="{762A89D5-46EB-4707-BC27-C82CD947458B}">
      <dgm:prSet/>
      <dgm:spPr/>
      <dgm:t>
        <a:bodyPr/>
        <a:lstStyle/>
        <a:p>
          <a:endParaRPr lang="en-CA"/>
        </a:p>
      </dgm:t>
    </dgm:pt>
    <dgm:pt modelId="{29183D62-9341-474C-BA4A-3D424C6B807E}" type="sibTrans" cxnId="{762A89D5-46EB-4707-BC27-C82CD947458B}">
      <dgm:prSet/>
      <dgm:spPr/>
      <dgm:t>
        <a:bodyPr/>
        <a:lstStyle/>
        <a:p>
          <a:endParaRPr lang="en-CA"/>
        </a:p>
      </dgm:t>
    </dgm:pt>
    <dgm:pt modelId="{198A47E8-B26A-47D1-B1B6-942DC400C3F9}">
      <dgm:prSet/>
      <dgm:spPr/>
      <dgm:t>
        <a:bodyPr/>
        <a:lstStyle/>
        <a:p>
          <a:r>
            <a:rPr lang="en-CA" dirty="0"/>
            <a:t>Express Entry Streams</a:t>
          </a:r>
        </a:p>
      </dgm:t>
    </dgm:pt>
    <dgm:pt modelId="{097E8CFA-3577-4F22-A7B0-24C31CEA6108}" type="parTrans" cxnId="{35D62AA6-0580-458C-AC64-5A827DA96D23}">
      <dgm:prSet/>
      <dgm:spPr/>
      <dgm:t>
        <a:bodyPr/>
        <a:lstStyle/>
        <a:p>
          <a:endParaRPr lang="en-CA"/>
        </a:p>
      </dgm:t>
    </dgm:pt>
    <dgm:pt modelId="{B511F976-E60B-4DB5-897E-C82CC65E64F8}" type="sibTrans" cxnId="{35D62AA6-0580-458C-AC64-5A827DA96D23}">
      <dgm:prSet/>
      <dgm:spPr/>
      <dgm:t>
        <a:bodyPr/>
        <a:lstStyle/>
        <a:p>
          <a:endParaRPr lang="en-CA"/>
        </a:p>
      </dgm:t>
    </dgm:pt>
    <dgm:pt modelId="{02F66ACE-9516-4799-BFE5-9A717098D637}">
      <dgm:prSet/>
      <dgm:spPr>
        <a:solidFill>
          <a:schemeClr val="accent1">
            <a:lumMod val="60000"/>
            <a:lumOff val="40000"/>
          </a:schemeClr>
        </a:solidFill>
      </dgm:spPr>
      <dgm:t>
        <a:bodyPr/>
        <a:lstStyle/>
        <a:p>
          <a:r>
            <a:rPr lang="en-CA" dirty="0"/>
            <a:t>Human Capital Priorities; Skilled Trades; French-Speaking Skilled Worker</a:t>
          </a:r>
        </a:p>
      </dgm:t>
    </dgm:pt>
    <dgm:pt modelId="{A40B9A71-676B-4C0E-8C4B-6FA4707B5C99}" type="parTrans" cxnId="{BEA7E83C-CFC6-4A88-A249-1876A9B48C2D}">
      <dgm:prSet/>
      <dgm:spPr/>
      <dgm:t>
        <a:bodyPr/>
        <a:lstStyle/>
        <a:p>
          <a:endParaRPr lang="en-CA"/>
        </a:p>
      </dgm:t>
    </dgm:pt>
    <dgm:pt modelId="{A2D6DE64-123F-4A47-8E5B-3D8148C28D17}" type="sibTrans" cxnId="{BEA7E83C-CFC6-4A88-A249-1876A9B48C2D}">
      <dgm:prSet/>
      <dgm:spPr/>
      <dgm:t>
        <a:bodyPr/>
        <a:lstStyle/>
        <a:p>
          <a:endParaRPr lang="en-CA"/>
        </a:p>
      </dgm:t>
    </dgm:pt>
    <dgm:pt modelId="{BAB17315-5612-44DE-B7E4-E7578050EDE7}" type="pres">
      <dgm:prSet presAssocID="{F7078DEB-C885-4A32-BA01-6322AA2F55D3}" presName="hierChild1" presStyleCnt="0">
        <dgm:presLayoutVars>
          <dgm:orgChart val="1"/>
          <dgm:chPref val="1"/>
          <dgm:dir/>
          <dgm:animOne val="branch"/>
          <dgm:animLvl val="lvl"/>
          <dgm:resizeHandles/>
        </dgm:presLayoutVars>
      </dgm:prSet>
      <dgm:spPr/>
    </dgm:pt>
    <dgm:pt modelId="{1520B605-242E-4D2B-8590-FC6C8EA1BE70}" type="pres">
      <dgm:prSet presAssocID="{3303F089-3F51-40B6-880B-BB5D0FFBE3FB}" presName="hierRoot1" presStyleCnt="0">
        <dgm:presLayoutVars>
          <dgm:hierBranch val="init"/>
        </dgm:presLayoutVars>
      </dgm:prSet>
      <dgm:spPr/>
    </dgm:pt>
    <dgm:pt modelId="{2122F892-2406-43C6-8AEA-EA5E86C23DB1}" type="pres">
      <dgm:prSet presAssocID="{3303F089-3F51-40B6-880B-BB5D0FFBE3FB}" presName="rootComposite1" presStyleCnt="0"/>
      <dgm:spPr/>
    </dgm:pt>
    <dgm:pt modelId="{5EDB4383-91BB-4D5D-939E-495910250848}" type="pres">
      <dgm:prSet presAssocID="{3303F089-3F51-40B6-880B-BB5D0FFBE3FB}" presName="rootText1" presStyleLbl="node0" presStyleIdx="0" presStyleCnt="1" custScaleX="90768" custScaleY="96677" custLinFactNeighborX="1014" custLinFactNeighborY="-303">
        <dgm:presLayoutVars>
          <dgm:chPref val="3"/>
        </dgm:presLayoutVars>
      </dgm:prSet>
      <dgm:spPr/>
    </dgm:pt>
    <dgm:pt modelId="{A10843D7-928E-4AF3-8139-A25108E66AF8}" type="pres">
      <dgm:prSet presAssocID="{3303F089-3F51-40B6-880B-BB5D0FFBE3FB}" presName="rootConnector1" presStyleLbl="node1" presStyleIdx="0" presStyleCnt="0"/>
      <dgm:spPr/>
    </dgm:pt>
    <dgm:pt modelId="{65CC3C84-BD4D-48B6-A9A0-925804BB7142}" type="pres">
      <dgm:prSet presAssocID="{3303F089-3F51-40B6-880B-BB5D0FFBE3FB}" presName="hierChild2" presStyleCnt="0"/>
      <dgm:spPr/>
    </dgm:pt>
    <dgm:pt modelId="{14C5553C-14CD-4BF2-9040-F5A9DABB37ED}" type="pres">
      <dgm:prSet presAssocID="{D1C448A1-BD48-4B33-8F2E-998CC2B040F2}" presName="Name64" presStyleLbl="parChTrans1D2" presStyleIdx="0" presStyleCnt="2"/>
      <dgm:spPr/>
    </dgm:pt>
    <dgm:pt modelId="{36B8C86C-7120-4B8C-9A7D-044901D78B9D}" type="pres">
      <dgm:prSet presAssocID="{F44DDB4C-4833-4B5D-B7A6-5D5FD154C5A7}" presName="hierRoot2" presStyleCnt="0">
        <dgm:presLayoutVars>
          <dgm:hierBranch val="init"/>
        </dgm:presLayoutVars>
      </dgm:prSet>
      <dgm:spPr/>
    </dgm:pt>
    <dgm:pt modelId="{CD7539F6-E8D9-42AA-B523-D17DC9813C09}" type="pres">
      <dgm:prSet presAssocID="{F44DDB4C-4833-4B5D-B7A6-5D5FD154C5A7}" presName="rootComposite" presStyleCnt="0"/>
      <dgm:spPr/>
    </dgm:pt>
    <dgm:pt modelId="{AFBF4F5B-0629-4851-AF89-A1FE48A0F915}" type="pres">
      <dgm:prSet presAssocID="{F44DDB4C-4833-4B5D-B7A6-5D5FD154C5A7}" presName="rootText" presStyleLbl="node2" presStyleIdx="0" presStyleCnt="2">
        <dgm:presLayoutVars>
          <dgm:chPref val="3"/>
        </dgm:presLayoutVars>
      </dgm:prSet>
      <dgm:spPr/>
    </dgm:pt>
    <dgm:pt modelId="{F458EEC0-A736-4401-8DB3-BF5FD8C03711}" type="pres">
      <dgm:prSet presAssocID="{F44DDB4C-4833-4B5D-B7A6-5D5FD154C5A7}" presName="rootConnector" presStyleLbl="node2" presStyleIdx="0" presStyleCnt="2"/>
      <dgm:spPr/>
    </dgm:pt>
    <dgm:pt modelId="{66FD3485-67C8-4AD5-9258-070C3204FEE6}" type="pres">
      <dgm:prSet presAssocID="{F44DDB4C-4833-4B5D-B7A6-5D5FD154C5A7}" presName="hierChild4" presStyleCnt="0"/>
      <dgm:spPr/>
    </dgm:pt>
    <dgm:pt modelId="{7EFB654F-A40D-4586-B670-32B7E6196501}" type="pres">
      <dgm:prSet presAssocID="{52DB575C-6244-4D09-A71E-2186D3320395}" presName="Name64" presStyleLbl="parChTrans1D3" presStyleIdx="0" presStyleCnt="2"/>
      <dgm:spPr/>
    </dgm:pt>
    <dgm:pt modelId="{936A0CCE-5355-4ABC-9335-076C77AE0857}" type="pres">
      <dgm:prSet presAssocID="{B20B5735-055B-40B6-9A48-EF6624B11588}" presName="hierRoot2" presStyleCnt="0">
        <dgm:presLayoutVars>
          <dgm:hierBranch val="init"/>
        </dgm:presLayoutVars>
      </dgm:prSet>
      <dgm:spPr/>
    </dgm:pt>
    <dgm:pt modelId="{FE1B472A-39B7-42BC-BD63-BF84732C6F34}" type="pres">
      <dgm:prSet presAssocID="{B20B5735-055B-40B6-9A48-EF6624B11588}" presName="rootComposite" presStyleCnt="0"/>
      <dgm:spPr/>
    </dgm:pt>
    <dgm:pt modelId="{3ECE4D3A-FF7E-41F1-A559-A954E8CEA22A}" type="pres">
      <dgm:prSet presAssocID="{B20B5735-055B-40B6-9A48-EF6624B11588}" presName="rootText" presStyleLbl="node3" presStyleIdx="0" presStyleCnt="2">
        <dgm:presLayoutVars>
          <dgm:chPref val="3"/>
        </dgm:presLayoutVars>
      </dgm:prSet>
      <dgm:spPr/>
    </dgm:pt>
    <dgm:pt modelId="{809015EB-587A-4F78-9D14-298AB6B2191B}" type="pres">
      <dgm:prSet presAssocID="{B20B5735-055B-40B6-9A48-EF6624B11588}" presName="rootConnector" presStyleLbl="node3" presStyleIdx="0" presStyleCnt="2"/>
      <dgm:spPr/>
    </dgm:pt>
    <dgm:pt modelId="{16C6DDBD-7006-4788-85AA-96454087B66D}" type="pres">
      <dgm:prSet presAssocID="{B20B5735-055B-40B6-9A48-EF6624B11588}" presName="hierChild4" presStyleCnt="0"/>
      <dgm:spPr/>
    </dgm:pt>
    <dgm:pt modelId="{1822594B-D31F-4AFE-B444-685855D22C72}" type="pres">
      <dgm:prSet presAssocID="{B20B5735-055B-40B6-9A48-EF6624B11588}" presName="hierChild5" presStyleCnt="0"/>
      <dgm:spPr/>
    </dgm:pt>
    <dgm:pt modelId="{B174627F-A45B-48ED-834E-A62C06DA4E27}" type="pres">
      <dgm:prSet presAssocID="{F44DDB4C-4833-4B5D-B7A6-5D5FD154C5A7}" presName="hierChild5" presStyleCnt="0"/>
      <dgm:spPr/>
    </dgm:pt>
    <dgm:pt modelId="{5F562334-693A-4F32-B9CD-4C7D1AB880A1}" type="pres">
      <dgm:prSet presAssocID="{097E8CFA-3577-4F22-A7B0-24C31CEA6108}" presName="Name64" presStyleLbl="parChTrans1D2" presStyleIdx="1" presStyleCnt="2"/>
      <dgm:spPr/>
    </dgm:pt>
    <dgm:pt modelId="{5BE7E686-B657-40AE-A661-FA1AE877885D}" type="pres">
      <dgm:prSet presAssocID="{198A47E8-B26A-47D1-B1B6-942DC400C3F9}" presName="hierRoot2" presStyleCnt="0">
        <dgm:presLayoutVars>
          <dgm:hierBranch val="init"/>
        </dgm:presLayoutVars>
      </dgm:prSet>
      <dgm:spPr/>
    </dgm:pt>
    <dgm:pt modelId="{131057D1-BC34-4154-8986-E74F8ACA3A92}" type="pres">
      <dgm:prSet presAssocID="{198A47E8-B26A-47D1-B1B6-942DC400C3F9}" presName="rootComposite" presStyleCnt="0"/>
      <dgm:spPr/>
    </dgm:pt>
    <dgm:pt modelId="{ED9C539E-88CB-4C2E-82BB-24A648A7D498}" type="pres">
      <dgm:prSet presAssocID="{198A47E8-B26A-47D1-B1B6-942DC400C3F9}" presName="rootText" presStyleLbl="node2" presStyleIdx="1" presStyleCnt="2">
        <dgm:presLayoutVars>
          <dgm:chPref val="3"/>
        </dgm:presLayoutVars>
      </dgm:prSet>
      <dgm:spPr/>
    </dgm:pt>
    <dgm:pt modelId="{8159605D-B934-4BF9-9807-DDC5C7EA6C2C}" type="pres">
      <dgm:prSet presAssocID="{198A47E8-B26A-47D1-B1B6-942DC400C3F9}" presName="rootConnector" presStyleLbl="node2" presStyleIdx="1" presStyleCnt="2"/>
      <dgm:spPr/>
    </dgm:pt>
    <dgm:pt modelId="{181C6F1A-2EB6-46E0-A091-975674065891}" type="pres">
      <dgm:prSet presAssocID="{198A47E8-B26A-47D1-B1B6-942DC400C3F9}" presName="hierChild4" presStyleCnt="0"/>
      <dgm:spPr/>
    </dgm:pt>
    <dgm:pt modelId="{96EF6C30-C16F-487F-8929-8CF1E10466A1}" type="pres">
      <dgm:prSet presAssocID="{A40B9A71-676B-4C0E-8C4B-6FA4707B5C99}" presName="Name64" presStyleLbl="parChTrans1D3" presStyleIdx="1" presStyleCnt="2"/>
      <dgm:spPr/>
    </dgm:pt>
    <dgm:pt modelId="{BF4DDD2C-218E-4465-BA0B-550DB8782714}" type="pres">
      <dgm:prSet presAssocID="{02F66ACE-9516-4799-BFE5-9A717098D637}" presName="hierRoot2" presStyleCnt="0">
        <dgm:presLayoutVars>
          <dgm:hierBranch val="init"/>
        </dgm:presLayoutVars>
      </dgm:prSet>
      <dgm:spPr/>
    </dgm:pt>
    <dgm:pt modelId="{F765C29C-F9DB-497C-85CF-27FD23569E15}" type="pres">
      <dgm:prSet presAssocID="{02F66ACE-9516-4799-BFE5-9A717098D637}" presName="rootComposite" presStyleCnt="0"/>
      <dgm:spPr/>
    </dgm:pt>
    <dgm:pt modelId="{9492BA91-1C11-4CA0-AB35-75EE2F31F644}" type="pres">
      <dgm:prSet presAssocID="{02F66ACE-9516-4799-BFE5-9A717098D637}" presName="rootText" presStyleLbl="node3" presStyleIdx="1" presStyleCnt="2">
        <dgm:presLayoutVars>
          <dgm:chPref val="3"/>
        </dgm:presLayoutVars>
      </dgm:prSet>
      <dgm:spPr/>
    </dgm:pt>
    <dgm:pt modelId="{85DFB8D6-8D94-441E-B755-CDB072E9657F}" type="pres">
      <dgm:prSet presAssocID="{02F66ACE-9516-4799-BFE5-9A717098D637}" presName="rootConnector" presStyleLbl="node3" presStyleIdx="1" presStyleCnt="2"/>
      <dgm:spPr/>
    </dgm:pt>
    <dgm:pt modelId="{BE0D403B-9A35-41EB-9B96-1F4A0C46A59F}" type="pres">
      <dgm:prSet presAssocID="{02F66ACE-9516-4799-BFE5-9A717098D637}" presName="hierChild4" presStyleCnt="0"/>
      <dgm:spPr/>
    </dgm:pt>
    <dgm:pt modelId="{1C63EFF5-7C6C-453C-9800-D0A48A78FDBA}" type="pres">
      <dgm:prSet presAssocID="{02F66ACE-9516-4799-BFE5-9A717098D637}" presName="hierChild5" presStyleCnt="0"/>
      <dgm:spPr/>
    </dgm:pt>
    <dgm:pt modelId="{95292326-B749-4148-9B67-A5A90D26449A}" type="pres">
      <dgm:prSet presAssocID="{198A47E8-B26A-47D1-B1B6-942DC400C3F9}" presName="hierChild5" presStyleCnt="0"/>
      <dgm:spPr/>
    </dgm:pt>
    <dgm:pt modelId="{9026B600-F312-4785-BEAA-21B9B8614C8F}" type="pres">
      <dgm:prSet presAssocID="{3303F089-3F51-40B6-880B-BB5D0FFBE3FB}" presName="hierChild3" presStyleCnt="0"/>
      <dgm:spPr/>
    </dgm:pt>
  </dgm:ptLst>
  <dgm:cxnLst>
    <dgm:cxn modelId="{FAD61409-411F-47C5-81D3-23F1063D5591}" type="presOf" srcId="{02F66ACE-9516-4799-BFE5-9A717098D637}" destId="{9492BA91-1C11-4CA0-AB35-75EE2F31F644}" srcOrd="0" destOrd="0" presId="urn:microsoft.com/office/officeart/2009/3/layout/HorizontalOrganizationChart"/>
    <dgm:cxn modelId="{6B35691E-1C7B-47A1-9AD4-05016A9EACEC}" type="presOf" srcId="{02F66ACE-9516-4799-BFE5-9A717098D637}" destId="{85DFB8D6-8D94-441E-B755-CDB072E9657F}" srcOrd="1" destOrd="0" presId="urn:microsoft.com/office/officeart/2009/3/layout/HorizontalOrganizationChart"/>
    <dgm:cxn modelId="{BEA7E83C-CFC6-4A88-A249-1876A9B48C2D}" srcId="{198A47E8-B26A-47D1-B1B6-942DC400C3F9}" destId="{02F66ACE-9516-4799-BFE5-9A717098D637}" srcOrd="0" destOrd="0" parTransId="{A40B9A71-676B-4C0E-8C4B-6FA4707B5C99}" sibTransId="{A2D6DE64-123F-4A47-8E5B-3D8148C28D17}"/>
    <dgm:cxn modelId="{A1E0865A-0A1E-4561-93C8-6D0164A063C8}" srcId="{F7078DEB-C885-4A32-BA01-6322AA2F55D3}" destId="{3303F089-3F51-40B6-880B-BB5D0FFBE3FB}" srcOrd="0" destOrd="0" parTransId="{E9452A95-F3A1-4E16-A773-3744A46374F8}" sibTransId="{CF7C8689-9E98-4EE8-874C-BEFA28A7605C}"/>
    <dgm:cxn modelId="{FE37A369-E87A-4FB7-830F-318C6E243689}" type="presOf" srcId="{B20B5735-055B-40B6-9A48-EF6624B11588}" destId="{809015EB-587A-4F78-9D14-298AB6B2191B}" srcOrd="1" destOrd="0" presId="urn:microsoft.com/office/officeart/2009/3/layout/HorizontalOrganizationChart"/>
    <dgm:cxn modelId="{C7594B7A-F866-4D31-A9EA-B710A663754A}" type="presOf" srcId="{A40B9A71-676B-4C0E-8C4B-6FA4707B5C99}" destId="{96EF6C30-C16F-487F-8929-8CF1E10466A1}" srcOrd="0" destOrd="0" presId="urn:microsoft.com/office/officeart/2009/3/layout/HorizontalOrganizationChart"/>
    <dgm:cxn modelId="{429AA07E-67A3-40D9-9DE4-8F38BA5DB42A}" type="presOf" srcId="{F44DDB4C-4833-4B5D-B7A6-5D5FD154C5A7}" destId="{AFBF4F5B-0629-4851-AF89-A1FE48A0F915}" srcOrd="0" destOrd="0" presId="urn:microsoft.com/office/officeart/2009/3/layout/HorizontalOrganizationChart"/>
    <dgm:cxn modelId="{A4332D94-ABEF-4591-9499-9907B0FAF8B7}" type="presOf" srcId="{097E8CFA-3577-4F22-A7B0-24C31CEA6108}" destId="{5F562334-693A-4F32-B9CD-4C7D1AB880A1}" srcOrd="0" destOrd="0" presId="urn:microsoft.com/office/officeart/2009/3/layout/HorizontalOrganizationChart"/>
    <dgm:cxn modelId="{C9911597-F34B-4217-975E-F7730FE96442}" type="presOf" srcId="{52DB575C-6244-4D09-A71E-2186D3320395}" destId="{7EFB654F-A40D-4586-B670-32B7E6196501}" srcOrd="0" destOrd="0" presId="urn:microsoft.com/office/officeart/2009/3/layout/HorizontalOrganizationChart"/>
    <dgm:cxn modelId="{07BDE497-9CDE-4BFB-A9B7-780540B7E8A6}" srcId="{F44DDB4C-4833-4B5D-B7A6-5D5FD154C5A7}" destId="{B20B5735-055B-40B6-9A48-EF6624B11588}" srcOrd="0" destOrd="0" parTransId="{52DB575C-6244-4D09-A71E-2186D3320395}" sibTransId="{AC26E3C6-B5E6-492D-9FA3-EF8657C6DFA9}"/>
    <dgm:cxn modelId="{36FCE899-5465-4D55-B42B-948761011EC8}" type="presOf" srcId="{198A47E8-B26A-47D1-B1B6-942DC400C3F9}" destId="{ED9C539E-88CB-4C2E-82BB-24A648A7D498}" srcOrd="0" destOrd="0" presId="urn:microsoft.com/office/officeart/2009/3/layout/HorizontalOrganizationChart"/>
    <dgm:cxn modelId="{9ECAF29A-9E9D-404C-BBAD-3EF4196747A3}" type="presOf" srcId="{F44DDB4C-4833-4B5D-B7A6-5D5FD154C5A7}" destId="{F458EEC0-A736-4401-8DB3-BF5FD8C03711}" srcOrd="1" destOrd="0" presId="urn:microsoft.com/office/officeart/2009/3/layout/HorizontalOrganizationChart"/>
    <dgm:cxn modelId="{35D62AA6-0580-458C-AC64-5A827DA96D23}" srcId="{3303F089-3F51-40B6-880B-BB5D0FFBE3FB}" destId="{198A47E8-B26A-47D1-B1B6-942DC400C3F9}" srcOrd="1" destOrd="0" parTransId="{097E8CFA-3577-4F22-A7B0-24C31CEA6108}" sibTransId="{B511F976-E60B-4DB5-897E-C82CC65E64F8}"/>
    <dgm:cxn modelId="{5C46F2B8-B569-48CA-A9BD-2E60D8AD698E}" type="presOf" srcId="{3303F089-3F51-40B6-880B-BB5D0FFBE3FB}" destId="{A10843D7-928E-4AF3-8139-A25108E66AF8}" srcOrd="1" destOrd="0" presId="urn:microsoft.com/office/officeart/2009/3/layout/HorizontalOrganizationChart"/>
    <dgm:cxn modelId="{12458AC6-4274-4369-903D-8FCA637FDA0A}" type="presOf" srcId="{3303F089-3F51-40B6-880B-BB5D0FFBE3FB}" destId="{5EDB4383-91BB-4D5D-939E-495910250848}" srcOrd="0" destOrd="0" presId="urn:microsoft.com/office/officeart/2009/3/layout/HorizontalOrganizationChart"/>
    <dgm:cxn modelId="{EBE9D9CF-57E0-4CF2-BE85-126EA304829F}" type="presOf" srcId="{F7078DEB-C885-4A32-BA01-6322AA2F55D3}" destId="{BAB17315-5612-44DE-B7E4-E7578050EDE7}" srcOrd="0" destOrd="0" presId="urn:microsoft.com/office/officeart/2009/3/layout/HorizontalOrganizationChart"/>
    <dgm:cxn modelId="{8B71A3D4-E9D1-444A-A3D9-1E2B5CD12A3C}" type="presOf" srcId="{198A47E8-B26A-47D1-B1B6-942DC400C3F9}" destId="{8159605D-B934-4BF9-9807-DDC5C7EA6C2C}" srcOrd="1" destOrd="0" presId="urn:microsoft.com/office/officeart/2009/3/layout/HorizontalOrganizationChart"/>
    <dgm:cxn modelId="{762A89D5-46EB-4707-BC27-C82CD947458B}" srcId="{3303F089-3F51-40B6-880B-BB5D0FFBE3FB}" destId="{F44DDB4C-4833-4B5D-B7A6-5D5FD154C5A7}" srcOrd="0" destOrd="0" parTransId="{D1C448A1-BD48-4B33-8F2E-998CC2B040F2}" sibTransId="{29183D62-9341-474C-BA4A-3D424C6B807E}"/>
    <dgm:cxn modelId="{1E8EFBD9-E59A-4E2A-942B-9499278A828A}" type="presOf" srcId="{D1C448A1-BD48-4B33-8F2E-998CC2B040F2}" destId="{14C5553C-14CD-4BF2-9040-F5A9DABB37ED}" srcOrd="0" destOrd="0" presId="urn:microsoft.com/office/officeart/2009/3/layout/HorizontalOrganizationChart"/>
    <dgm:cxn modelId="{6FBE07F0-AC2A-4346-A28E-5C99D122DE33}" type="presOf" srcId="{B20B5735-055B-40B6-9A48-EF6624B11588}" destId="{3ECE4D3A-FF7E-41F1-A559-A954E8CEA22A}" srcOrd="0" destOrd="0" presId="urn:microsoft.com/office/officeart/2009/3/layout/HorizontalOrganizationChart"/>
    <dgm:cxn modelId="{6671CCED-493E-46B9-9179-014B626BE45A}" type="presParOf" srcId="{BAB17315-5612-44DE-B7E4-E7578050EDE7}" destId="{1520B605-242E-4D2B-8590-FC6C8EA1BE70}" srcOrd="0" destOrd="0" presId="urn:microsoft.com/office/officeart/2009/3/layout/HorizontalOrganizationChart"/>
    <dgm:cxn modelId="{A70A8311-6191-4D98-A291-83DF89FE4EE1}" type="presParOf" srcId="{1520B605-242E-4D2B-8590-FC6C8EA1BE70}" destId="{2122F892-2406-43C6-8AEA-EA5E86C23DB1}" srcOrd="0" destOrd="0" presId="urn:microsoft.com/office/officeart/2009/3/layout/HorizontalOrganizationChart"/>
    <dgm:cxn modelId="{674483D9-BCA4-4415-8402-E72487CA602D}" type="presParOf" srcId="{2122F892-2406-43C6-8AEA-EA5E86C23DB1}" destId="{5EDB4383-91BB-4D5D-939E-495910250848}" srcOrd="0" destOrd="0" presId="urn:microsoft.com/office/officeart/2009/3/layout/HorizontalOrganizationChart"/>
    <dgm:cxn modelId="{B78E7320-8D81-4636-BA56-79D2792B2B22}" type="presParOf" srcId="{2122F892-2406-43C6-8AEA-EA5E86C23DB1}" destId="{A10843D7-928E-4AF3-8139-A25108E66AF8}" srcOrd="1" destOrd="0" presId="urn:microsoft.com/office/officeart/2009/3/layout/HorizontalOrganizationChart"/>
    <dgm:cxn modelId="{D91D1030-7717-475F-9B0A-4C74A0A18E48}" type="presParOf" srcId="{1520B605-242E-4D2B-8590-FC6C8EA1BE70}" destId="{65CC3C84-BD4D-48B6-A9A0-925804BB7142}" srcOrd="1" destOrd="0" presId="urn:microsoft.com/office/officeart/2009/3/layout/HorizontalOrganizationChart"/>
    <dgm:cxn modelId="{E5B93C1C-85DB-451F-ADFC-12755002FFBF}" type="presParOf" srcId="{65CC3C84-BD4D-48B6-A9A0-925804BB7142}" destId="{14C5553C-14CD-4BF2-9040-F5A9DABB37ED}" srcOrd="0" destOrd="0" presId="urn:microsoft.com/office/officeart/2009/3/layout/HorizontalOrganizationChart"/>
    <dgm:cxn modelId="{ACBFED22-0066-4EF0-A043-76FC5D78427F}" type="presParOf" srcId="{65CC3C84-BD4D-48B6-A9A0-925804BB7142}" destId="{36B8C86C-7120-4B8C-9A7D-044901D78B9D}" srcOrd="1" destOrd="0" presId="urn:microsoft.com/office/officeart/2009/3/layout/HorizontalOrganizationChart"/>
    <dgm:cxn modelId="{978DAA16-DD74-49B5-85EA-525F75B54684}" type="presParOf" srcId="{36B8C86C-7120-4B8C-9A7D-044901D78B9D}" destId="{CD7539F6-E8D9-42AA-B523-D17DC9813C09}" srcOrd="0" destOrd="0" presId="urn:microsoft.com/office/officeart/2009/3/layout/HorizontalOrganizationChart"/>
    <dgm:cxn modelId="{899BE57F-F4C8-42E9-AD89-981A21F5969B}" type="presParOf" srcId="{CD7539F6-E8D9-42AA-B523-D17DC9813C09}" destId="{AFBF4F5B-0629-4851-AF89-A1FE48A0F915}" srcOrd="0" destOrd="0" presId="urn:microsoft.com/office/officeart/2009/3/layout/HorizontalOrganizationChart"/>
    <dgm:cxn modelId="{72B42925-0F3B-47A1-B6E2-B1B0A0C57D85}" type="presParOf" srcId="{CD7539F6-E8D9-42AA-B523-D17DC9813C09}" destId="{F458EEC0-A736-4401-8DB3-BF5FD8C03711}" srcOrd="1" destOrd="0" presId="urn:microsoft.com/office/officeart/2009/3/layout/HorizontalOrganizationChart"/>
    <dgm:cxn modelId="{3D6D3ED1-A009-4BBB-A901-48FA0B7BF6B6}" type="presParOf" srcId="{36B8C86C-7120-4B8C-9A7D-044901D78B9D}" destId="{66FD3485-67C8-4AD5-9258-070C3204FEE6}" srcOrd="1" destOrd="0" presId="urn:microsoft.com/office/officeart/2009/3/layout/HorizontalOrganizationChart"/>
    <dgm:cxn modelId="{7FCBC9EC-D2A3-4161-9FA4-CD552D1251DE}" type="presParOf" srcId="{66FD3485-67C8-4AD5-9258-070C3204FEE6}" destId="{7EFB654F-A40D-4586-B670-32B7E6196501}" srcOrd="0" destOrd="0" presId="urn:microsoft.com/office/officeart/2009/3/layout/HorizontalOrganizationChart"/>
    <dgm:cxn modelId="{7EEFB087-06FE-4735-8319-00CC20130D1B}" type="presParOf" srcId="{66FD3485-67C8-4AD5-9258-070C3204FEE6}" destId="{936A0CCE-5355-4ABC-9335-076C77AE0857}" srcOrd="1" destOrd="0" presId="urn:microsoft.com/office/officeart/2009/3/layout/HorizontalOrganizationChart"/>
    <dgm:cxn modelId="{AAA805BE-2BC2-44DC-AA93-A29995C5C389}" type="presParOf" srcId="{936A0CCE-5355-4ABC-9335-076C77AE0857}" destId="{FE1B472A-39B7-42BC-BD63-BF84732C6F34}" srcOrd="0" destOrd="0" presId="urn:microsoft.com/office/officeart/2009/3/layout/HorizontalOrganizationChart"/>
    <dgm:cxn modelId="{9EDA0A1C-099B-4287-BD73-2908E86CE607}" type="presParOf" srcId="{FE1B472A-39B7-42BC-BD63-BF84732C6F34}" destId="{3ECE4D3A-FF7E-41F1-A559-A954E8CEA22A}" srcOrd="0" destOrd="0" presId="urn:microsoft.com/office/officeart/2009/3/layout/HorizontalOrganizationChart"/>
    <dgm:cxn modelId="{82964F1F-EEC3-4EDA-B5BD-AD5F4BB812BE}" type="presParOf" srcId="{FE1B472A-39B7-42BC-BD63-BF84732C6F34}" destId="{809015EB-587A-4F78-9D14-298AB6B2191B}" srcOrd="1" destOrd="0" presId="urn:microsoft.com/office/officeart/2009/3/layout/HorizontalOrganizationChart"/>
    <dgm:cxn modelId="{506DF911-C5C3-45A8-9B28-2D78D20F8B90}" type="presParOf" srcId="{936A0CCE-5355-4ABC-9335-076C77AE0857}" destId="{16C6DDBD-7006-4788-85AA-96454087B66D}" srcOrd="1" destOrd="0" presId="urn:microsoft.com/office/officeart/2009/3/layout/HorizontalOrganizationChart"/>
    <dgm:cxn modelId="{0BCD9BD0-2C17-487D-B8AA-9FD0718B150C}" type="presParOf" srcId="{936A0CCE-5355-4ABC-9335-076C77AE0857}" destId="{1822594B-D31F-4AFE-B444-685855D22C72}" srcOrd="2" destOrd="0" presId="urn:microsoft.com/office/officeart/2009/3/layout/HorizontalOrganizationChart"/>
    <dgm:cxn modelId="{E748573A-A546-4E4B-BEA8-36A31F8A24AB}" type="presParOf" srcId="{36B8C86C-7120-4B8C-9A7D-044901D78B9D}" destId="{B174627F-A45B-48ED-834E-A62C06DA4E27}" srcOrd="2" destOrd="0" presId="urn:microsoft.com/office/officeart/2009/3/layout/HorizontalOrganizationChart"/>
    <dgm:cxn modelId="{75186EB6-9BDF-4FFD-B88F-A8FDBD3EDE05}" type="presParOf" srcId="{65CC3C84-BD4D-48B6-A9A0-925804BB7142}" destId="{5F562334-693A-4F32-B9CD-4C7D1AB880A1}" srcOrd="2" destOrd="0" presId="urn:microsoft.com/office/officeart/2009/3/layout/HorizontalOrganizationChart"/>
    <dgm:cxn modelId="{BF4596A6-CF30-4708-9944-A3C4ABAE5BBF}" type="presParOf" srcId="{65CC3C84-BD4D-48B6-A9A0-925804BB7142}" destId="{5BE7E686-B657-40AE-A661-FA1AE877885D}" srcOrd="3" destOrd="0" presId="urn:microsoft.com/office/officeart/2009/3/layout/HorizontalOrganizationChart"/>
    <dgm:cxn modelId="{50D782FE-71BE-4C57-BA0D-DBCA13CB1554}" type="presParOf" srcId="{5BE7E686-B657-40AE-A661-FA1AE877885D}" destId="{131057D1-BC34-4154-8986-E74F8ACA3A92}" srcOrd="0" destOrd="0" presId="urn:microsoft.com/office/officeart/2009/3/layout/HorizontalOrganizationChart"/>
    <dgm:cxn modelId="{5190F398-8BD7-48EC-9C71-F05403B7F25F}" type="presParOf" srcId="{131057D1-BC34-4154-8986-E74F8ACA3A92}" destId="{ED9C539E-88CB-4C2E-82BB-24A648A7D498}" srcOrd="0" destOrd="0" presId="urn:microsoft.com/office/officeart/2009/3/layout/HorizontalOrganizationChart"/>
    <dgm:cxn modelId="{3E04290C-C73F-400C-B262-F2731349CA36}" type="presParOf" srcId="{131057D1-BC34-4154-8986-E74F8ACA3A92}" destId="{8159605D-B934-4BF9-9807-DDC5C7EA6C2C}" srcOrd="1" destOrd="0" presId="urn:microsoft.com/office/officeart/2009/3/layout/HorizontalOrganizationChart"/>
    <dgm:cxn modelId="{A95B426C-6A9B-481A-86A3-93964D9681FB}" type="presParOf" srcId="{5BE7E686-B657-40AE-A661-FA1AE877885D}" destId="{181C6F1A-2EB6-46E0-A091-975674065891}" srcOrd="1" destOrd="0" presId="urn:microsoft.com/office/officeart/2009/3/layout/HorizontalOrganizationChart"/>
    <dgm:cxn modelId="{D3BE9984-77FC-4847-BCBC-0633F5EBE0A6}" type="presParOf" srcId="{181C6F1A-2EB6-46E0-A091-975674065891}" destId="{96EF6C30-C16F-487F-8929-8CF1E10466A1}" srcOrd="0" destOrd="0" presId="urn:microsoft.com/office/officeart/2009/3/layout/HorizontalOrganizationChart"/>
    <dgm:cxn modelId="{A45F26BE-DC5C-4095-8B0C-94922B89BAF2}" type="presParOf" srcId="{181C6F1A-2EB6-46E0-A091-975674065891}" destId="{BF4DDD2C-218E-4465-BA0B-550DB8782714}" srcOrd="1" destOrd="0" presId="urn:microsoft.com/office/officeart/2009/3/layout/HorizontalOrganizationChart"/>
    <dgm:cxn modelId="{60892274-CF65-43B2-BDDB-7058D0F3853B}" type="presParOf" srcId="{BF4DDD2C-218E-4465-BA0B-550DB8782714}" destId="{F765C29C-F9DB-497C-85CF-27FD23569E15}" srcOrd="0" destOrd="0" presId="urn:microsoft.com/office/officeart/2009/3/layout/HorizontalOrganizationChart"/>
    <dgm:cxn modelId="{2D0517EB-1884-4D31-B948-0A9EDCDC6DF5}" type="presParOf" srcId="{F765C29C-F9DB-497C-85CF-27FD23569E15}" destId="{9492BA91-1C11-4CA0-AB35-75EE2F31F644}" srcOrd="0" destOrd="0" presId="urn:microsoft.com/office/officeart/2009/3/layout/HorizontalOrganizationChart"/>
    <dgm:cxn modelId="{665B1E30-A146-4BE9-9291-BFDEA2762E2D}" type="presParOf" srcId="{F765C29C-F9DB-497C-85CF-27FD23569E15}" destId="{85DFB8D6-8D94-441E-B755-CDB072E9657F}" srcOrd="1" destOrd="0" presId="urn:microsoft.com/office/officeart/2009/3/layout/HorizontalOrganizationChart"/>
    <dgm:cxn modelId="{2DE8CBDE-4DC6-4351-83CE-C3719EF006E9}" type="presParOf" srcId="{BF4DDD2C-218E-4465-BA0B-550DB8782714}" destId="{BE0D403B-9A35-41EB-9B96-1F4A0C46A59F}" srcOrd="1" destOrd="0" presId="urn:microsoft.com/office/officeart/2009/3/layout/HorizontalOrganizationChart"/>
    <dgm:cxn modelId="{1D853A34-7660-4AC1-AE56-595B03EC4D8D}" type="presParOf" srcId="{BF4DDD2C-218E-4465-BA0B-550DB8782714}" destId="{1C63EFF5-7C6C-453C-9800-D0A48A78FDBA}" srcOrd="2" destOrd="0" presId="urn:microsoft.com/office/officeart/2009/3/layout/HorizontalOrganizationChart"/>
    <dgm:cxn modelId="{1B26933B-A603-43A3-A70F-C865CDB2F90F}" type="presParOf" srcId="{5BE7E686-B657-40AE-A661-FA1AE877885D}" destId="{95292326-B749-4148-9B67-A5A90D26449A}" srcOrd="2" destOrd="0" presId="urn:microsoft.com/office/officeart/2009/3/layout/HorizontalOrganizationChart"/>
    <dgm:cxn modelId="{37C019A9-A720-42A0-B4BB-DEF4B89AA6B0}" type="presParOf" srcId="{1520B605-242E-4D2B-8590-FC6C8EA1BE70}" destId="{9026B600-F312-4785-BEAA-21B9B8614C8F}"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F6C30-C16F-487F-8929-8CF1E10466A1}">
      <dsp:nvSpPr>
        <dsp:cNvPr id="0" name=""/>
        <dsp:cNvSpPr/>
      </dsp:nvSpPr>
      <dsp:spPr>
        <a:xfrm>
          <a:off x="5690305" y="2609275"/>
          <a:ext cx="539675" cy="91440"/>
        </a:xfrm>
        <a:custGeom>
          <a:avLst/>
          <a:gdLst/>
          <a:ahLst/>
          <a:cxnLst/>
          <a:rect l="0" t="0" r="0" b="0"/>
          <a:pathLst>
            <a:path>
              <a:moveTo>
                <a:pt x="0" y="45720"/>
              </a:moveTo>
              <a:lnTo>
                <a:pt x="539675"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F562334-693A-4F32-B9CD-4C7D1AB880A1}">
      <dsp:nvSpPr>
        <dsp:cNvPr id="0" name=""/>
        <dsp:cNvSpPr/>
      </dsp:nvSpPr>
      <dsp:spPr>
        <a:xfrm>
          <a:off x="2479616" y="2072350"/>
          <a:ext cx="512313" cy="582644"/>
        </a:xfrm>
        <a:custGeom>
          <a:avLst/>
          <a:gdLst/>
          <a:ahLst/>
          <a:cxnLst/>
          <a:rect l="0" t="0" r="0" b="0"/>
          <a:pathLst>
            <a:path>
              <a:moveTo>
                <a:pt x="0" y="0"/>
              </a:moveTo>
              <a:lnTo>
                <a:pt x="242476" y="0"/>
              </a:lnTo>
              <a:lnTo>
                <a:pt x="242476" y="582644"/>
              </a:lnTo>
              <a:lnTo>
                <a:pt x="512313" y="58264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EFB654F-A40D-4586-B670-32B7E6196501}">
      <dsp:nvSpPr>
        <dsp:cNvPr id="0" name=""/>
        <dsp:cNvSpPr/>
      </dsp:nvSpPr>
      <dsp:spPr>
        <a:xfrm>
          <a:off x="5690305" y="1448973"/>
          <a:ext cx="539675" cy="91440"/>
        </a:xfrm>
        <a:custGeom>
          <a:avLst/>
          <a:gdLst/>
          <a:ahLst/>
          <a:cxnLst/>
          <a:rect l="0" t="0" r="0" b="0"/>
          <a:pathLst>
            <a:path>
              <a:moveTo>
                <a:pt x="0" y="45720"/>
              </a:moveTo>
              <a:lnTo>
                <a:pt x="539675"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4C5553C-14CD-4BF2-9040-F5A9DABB37ED}">
      <dsp:nvSpPr>
        <dsp:cNvPr id="0" name=""/>
        <dsp:cNvSpPr/>
      </dsp:nvSpPr>
      <dsp:spPr>
        <a:xfrm>
          <a:off x="2479616" y="1494693"/>
          <a:ext cx="512313" cy="577657"/>
        </a:xfrm>
        <a:custGeom>
          <a:avLst/>
          <a:gdLst/>
          <a:ahLst/>
          <a:cxnLst/>
          <a:rect l="0" t="0" r="0" b="0"/>
          <a:pathLst>
            <a:path>
              <a:moveTo>
                <a:pt x="0" y="577657"/>
              </a:moveTo>
              <a:lnTo>
                <a:pt x="242476" y="577657"/>
              </a:lnTo>
              <a:lnTo>
                <a:pt x="242476" y="0"/>
              </a:lnTo>
              <a:lnTo>
                <a:pt x="512313"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EDB4383-91BB-4D5D-939E-495910250848}">
      <dsp:nvSpPr>
        <dsp:cNvPr id="0" name=""/>
        <dsp:cNvSpPr/>
      </dsp:nvSpPr>
      <dsp:spPr>
        <a:xfrm>
          <a:off x="30355" y="1674522"/>
          <a:ext cx="2449261" cy="79565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CA" sz="1400" kern="1200" dirty="0"/>
            <a:t>OINP</a:t>
          </a:r>
        </a:p>
      </dsp:txBody>
      <dsp:txXfrm>
        <a:off x="30355" y="1674522"/>
        <a:ext cx="2449261" cy="795656"/>
      </dsp:txXfrm>
    </dsp:sp>
    <dsp:sp modelId="{AFBF4F5B-0629-4851-AF89-A1FE48A0F915}">
      <dsp:nvSpPr>
        <dsp:cNvPr id="0" name=""/>
        <dsp:cNvSpPr/>
      </dsp:nvSpPr>
      <dsp:spPr>
        <a:xfrm>
          <a:off x="2991930" y="1083191"/>
          <a:ext cx="2698375" cy="8230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CA" sz="1400" kern="1200" dirty="0"/>
            <a:t>Expression of Interest Streams</a:t>
          </a:r>
        </a:p>
      </dsp:txBody>
      <dsp:txXfrm>
        <a:off x="2991930" y="1083191"/>
        <a:ext cx="2698375" cy="823004"/>
      </dsp:txXfrm>
    </dsp:sp>
    <dsp:sp modelId="{3ECE4D3A-FF7E-41F1-A559-A954E8CEA22A}">
      <dsp:nvSpPr>
        <dsp:cNvPr id="0" name=""/>
        <dsp:cNvSpPr/>
      </dsp:nvSpPr>
      <dsp:spPr>
        <a:xfrm>
          <a:off x="6229980" y="1083191"/>
          <a:ext cx="2698375" cy="823004"/>
        </a:xfrm>
        <a:prstGeom prst="rect">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CA" sz="1400" kern="1200" dirty="0"/>
            <a:t>Employer Job Offer: Foreign Worker; International Student;, In-Demand Skills, Masters/PHD Graduate</a:t>
          </a:r>
        </a:p>
      </dsp:txBody>
      <dsp:txXfrm>
        <a:off x="6229980" y="1083191"/>
        <a:ext cx="2698375" cy="823004"/>
      </dsp:txXfrm>
    </dsp:sp>
    <dsp:sp modelId="{ED9C539E-88CB-4C2E-82BB-24A648A7D498}">
      <dsp:nvSpPr>
        <dsp:cNvPr id="0" name=""/>
        <dsp:cNvSpPr/>
      </dsp:nvSpPr>
      <dsp:spPr>
        <a:xfrm>
          <a:off x="2991930" y="2243492"/>
          <a:ext cx="2698375" cy="8230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CA" sz="1400" kern="1200" dirty="0"/>
            <a:t>Express Entry Streams</a:t>
          </a:r>
        </a:p>
      </dsp:txBody>
      <dsp:txXfrm>
        <a:off x="2991930" y="2243492"/>
        <a:ext cx="2698375" cy="823004"/>
      </dsp:txXfrm>
    </dsp:sp>
    <dsp:sp modelId="{9492BA91-1C11-4CA0-AB35-75EE2F31F644}">
      <dsp:nvSpPr>
        <dsp:cNvPr id="0" name=""/>
        <dsp:cNvSpPr/>
      </dsp:nvSpPr>
      <dsp:spPr>
        <a:xfrm>
          <a:off x="6229980" y="2243492"/>
          <a:ext cx="2698375" cy="823004"/>
        </a:xfrm>
        <a:prstGeom prst="rect">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CA" sz="1400" kern="1200" dirty="0"/>
            <a:t>Human Capital Priorities; Skilled Trades; French-Speaking Skilled Worker</a:t>
          </a:r>
        </a:p>
      </dsp:txBody>
      <dsp:txXfrm>
        <a:off x="6229980" y="2243492"/>
        <a:ext cx="2698375" cy="823004"/>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64820"/>
          </a:xfrm>
          <a:prstGeom prst="rect">
            <a:avLst/>
          </a:prstGeom>
        </p:spPr>
        <p:txBody>
          <a:bodyPr vert="horz" lIns="91429" tIns="45714" rIns="91429" bIns="45714"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64820"/>
          </a:xfrm>
          <a:prstGeom prst="rect">
            <a:avLst/>
          </a:prstGeom>
        </p:spPr>
        <p:txBody>
          <a:bodyPr vert="horz" lIns="91429" tIns="45714" rIns="91429" bIns="45714" rtlCol="0"/>
          <a:lstStyle>
            <a:lvl1pPr algn="r">
              <a:defRPr sz="1200"/>
            </a:lvl1pPr>
          </a:lstStyle>
          <a:p>
            <a:fld id="{C364009F-910E-4684-8BDE-467AF747EA17}" type="datetimeFigureOut">
              <a:rPr lang="en-US" smtClean="0"/>
              <a:t>2/3/25</a:t>
            </a:fld>
            <a:endParaRPr lang="en-US"/>
          </a:p>
        </p:txBody>
      </p:sp>
      <p:sp>
        <p:nvSpPr>
          <p:cNvPr id="4" name="Footer Placeholder 3"/>
          <p:cNvSpPr>
            <a:spLocks noGrp="1"/>
          </p:cNvSpPr>
          <p:nvPr>
            <p:ph type="ftr" sz="quarter" idx="2"/>
          </p:nvPr>
        </p:nvSpPr>
        <p:spPr>
          <a:xfrm>
            <a:off x="0" y="8829967"/>
            <a:ext cx="2971800" cy="464820"/>
          </a:xfrm>
          <a:prstGeom prst="rect">
            <a:avLst/>
          </a:prstGeom>
        </p:spPr>
        <p:txBody>
          <a:bodyPr vert="horz" lIns="91429" tIns="45714" rIns="91429" bIns="45714"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967"/>
            <a:ext cx="2971800" cy="464820"/>
          </a:xfrm>
          <a:prstGeom prst="rect">
            <a:avLst/>
          </a:prstGeom>
        </p:spPr>
        <p:txBody>
          <a:bodyPr vert="horz" lIns="91429" tIns="45714" rIns="91429" bIns="45714" rtlCol="0" anchor="b"/>
          <a:lstStyle>
            <a:lvl1pPr algn="r">
              <a:defRPr sz="1200"/>
            </a:lvl1pPr>
          </a:lstStyle>
          <a:p>
            <a:fld id="{F90836FF-3F43-4135-855F-E6B4D4EF5554}" type="slidenum">
              <a:rPr lang="en-US" smtClean="0"/>
              <a:t>‹#›</a:t>
            </a:fld>
            <a:endParaRPr lang="en-US"/>
          </a:p>
        </p:txBody>
      </p:sp>
    </p:spTree>
    <p:extLst>
      <p:ext uri="{BB962C8B-B14F-4D97-AF65-F5344CB8AC3E}">
        <p14:creationId xmlns:p14="http://schemas.microsoft.com/office/powerpoint/2010/main" val="3056982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64820"/>
          </a:xfrm>
          <a:prstGeom prst="rect">
            <a:avLst/>
          </a:prstGeom>
        </p:spPr>
        <p:txBody>
          <a:bodyPr vert="horz" lIns="91429" tIns="45714" rIns="91429" bIns="45714" rtlCol="0"/>
          <a:lstStyle>
            <a:lvl1pPr algn="l">
              <a:defRPr sz="1200"/>
            </a:lvl1pPr>
          </a:lstStyle>
          <a:p>
            <a:endParaRPr lang="en-US"/>
          </a:p>
        </p:txBody>
      </p:sp>
      <p:sp>
        <p:nvSpPr>
          <p:cNvPr id="3" name="Date Placeholder 2"/>
          <p:cNvSpPr>
            <a:spLocks noGrp="1"/>
          </p:cNvSpPr>
          <p:nvPr>
            <p:ph type="dt" idx="1"/>
          </p:nvPr>
        </p:nvSpPr>
        <p:spPr>
          <a:xfrm>
            <a:off x="3884613" y="1"/>
            <a:ext cx="2971800" cy="464820"/>
          </a:xfrm>
          <a:prstGeom prst="rect">
            <a:avLst/>
          </a:prstGeom>
        </p:spPr>
        <p:txBody>
          <a:bodyPr vert="horz" lIns="91429" tIns="45714" rIns="91429" bIns="45714" rtlCol="0"/>
          <a:lstStyle>
            <a:lvl1pPr algn="r">
              <a:defRPr sz="1200"/>
            </a:lvl1pPr>
          </a:lstStyle>
          <a:p>
            <a:fld id="{7BE47501-214A-47CA-995E-418DAB35E62E}" type="datetimeFigureOut">
              <a:rPr lang="en-US" smtClean="0"/>
              <a:t>2/3/25</a:t>
            </a:fld>
            <a:endParaRPr lang="en-US"/>
          </a:p>
        </p:txBody>
      </p:sp>
      <p:sp>
        <p:nvSpPr>
          <p:cNvPr id="4" name="Slide Image Placeholder 3"/>
          <p:cNvSpPr>
            <a:spLocks noGrp="1" noRot="1" noChangeAspect="1"/>
          </p:cNvSpPr>
          <p:nvPr>
            <p:ph type="sldImg" idx="2"/>
          </p:nvPr>
        </p:nvSpPr>
        <p:spPr>
          <a:xfrm>
            <a:off x="330200" y="696913"/>
            <a:ext cx="6197600" cy="3486150"/>
          </a:xfrm>
          <a:prstGeom prst="rect">
            <a:avLst/>
          </a:prstGeom>
          <a:noFill/>
          <a:ln w="12700">
            <a:solidFill>
              <a:prstClr val="black"/>
            </a:solidFill>
          </a:ln>
        </p:spPr>
        <p:txBody>
          <a:bodyPr vert="horz" lIns="91429" tIns="45714" rIns="91429" bIns="45714" rtlCol="0" anchor="ctr"/>
          <a:lstStyle/>
          <a:p>
            <a:endParaRPr lang="en-US"/>
          </a:p>
        </p:txBody>
      </p:sp>
      <p:sp>
        <p:nvSpPr>
          <p:cNvPr id="5" name="Notes Placeholder 4"/>
          <p:cNvSpPr>
            <a:spLocks noGrp="1"/>
          </p:cNvSpPr>
          <p:nvPr>
            <p:ph type="body" sz="quarter" idx="3"/>
          </p:nvPr>
        </p:nvSpPr>
        <p:spPr>
          <a:xfrm>
            <a:off x="685800" y="4415792"/>
            <a:ext cx="5486400" cy="4183380"/>
          </a:xfrm>
          <a:prstGeom prst="rect">
            <a:avLst/>
          </a:prstGeom>
        </p:spPr>
        <p:txBody>
          <a:bodyPr vert="horz" lIns="91429" tIns="45714" rIns="91429" bIns="457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71800" cy="464820"/>
          </a:xfrm>
          <a:prstGeom prst="rect">
            <a:avLst/>
          </a:prstGeom>
        </p:spPr>
        <p:txBody>
          <a:bodyPr vert="horz" lIns="91429" tIns="45714" rIns="91429" bIns="45714"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29" tIns="45714" rIns="91429" bIns="45714" rtlCol="0" anchor="b"/>
          <a:lstStyle>
            <a:lvl1pPr algn="r">
              <a:defRPr sz="1200"/>
            </a:lvl1pPr>
          </a:lstStyle>
          <a:p>
            <a:fld id="{739697D3-004F-42C3-B582-14D863BF3E53}" type="slidenum">
              <a:rPr lang="en-US" smtClean="0"/>
              <a:t>‹#›</a:t>
            </a:fld>
            <a:endParaRPr lang="en-US"/>
          </a:p>
        </p:txBody>
      </p:sp>
    </p:spTree>
    <p:extLst>
      <p:ext uri="{BB962C8B-B14F-4D97-AF65-F5344CB8AC3E}">
        <p14:creationId xmlns:p14="http://schemas.microsoft.com/office/powerpoint/2010/main" val="26605276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697D3-004F-42C3-B582-14D863BF3E5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983851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39697D3-004F-42C3-B582-14D863BF3E53}" type="slidenum">
              <a:rPr lang="en-US" smtClean="0"/>
              <a:t>11</a:t>
            </a:fld>
            <a:endParaRPr lang="en-US"/>
          </a:p>
        </p:txBody>
      </p:sp>
    </p:spTree>
    <p:extLst>
      <p:ext uri="{BB962C8B-B14F-4D97-AF65-F5344CB8AC3E}">
        <p14:creationId xmlns:p14="http://schemas.microsoft.com/office/powerpoint/2010/main" val="928366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739697D3-004F-42C3-B582-14D863BF3E53}" type="slidenum">
              <a:rPr lang="en-US" smtClean="0"/>
              <a:t>15</a:t>
            </a:fld>
            <a:endParaRPr lang="en-US"/>
          </a:p>
        </p:txBody>
      </p:sp>
    </p:spTree>
    <p:extLst>
      <p:ext uri="{BB962C8B-B14F-4D97-AF65-F5344CB8AC3E}">
        <p14:creationId xmlns:p14="http://schemas.microsoft.com/office/powerpoint/2010/main" val="2345503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Blank-Intruction">
    <p:spTree>
      <p:nvGrpSpPr>
        <p:cNvPr id="1" name=""/>
        <p:cNvGrpSpPr/>
        <p:nvPr/>
      </p:nvGrpSpPr>
      <p:grpSpPr>
        <a:xfrm>
          <a:off x="0" y="0"/>
          <a:ext cx="0" cy="0"/>
          <a:chOff x="0" y="0"/>
          <a:chExt cx="0" cy="0"/>
        </a:xfrm>
      </p:grpSpPr>
      <p:sp>
        <p:nvSpPr>
          <p:cNvPr id="7" name="Subtitle 1">
            <a:extLst>
              <a:ext uri="{FF2B5EF4-FFF2-40B4-BE49-F238E27FC236}">
                <a16:creationId xmlns:a16="http://schemas.microsoft.com/office/drawing/2014/main" id="{3275EF1E-475D-EE4C-8CB8-FDF75E90BD13}"/>
              </a:ext>
            </a:extLst>
          </p:cNvPr>
          <p:cNvSpPr>
            <a:spLocks noGrp="1"/>
          </p:cNvSpPr>
          <p:nvPr>
            <p:ph type="subTitle" idx="1"/>
          </p:nvPr>
        </p:nvSpPr>
        <p:spPr>
          <a:xfrm>
            <a:off x="1" y="2281106"/>
            <a:ext cx="9144000" cy="581287"/>
          </a:xfrm>
          <a:prstGeom prst="rect">
            <a:avLst/>
          </a:prstGeom>
        </p:spPr>
        <p:txBody>
          <a:bodyPr/>
          <a:lstStyle>
            <a:lvl1pPr marL="0" indent="0" algn="ctr">
              <a:buNone/>
              <a:defRPr>
                <a:solidFill>
                  <a:srgbClr val="009CDC"/>
                </a:solidFill>
              </a:defRPr>
            </a:lvl1pPr>
          </a:lstStyle>
          <a:p>
            <a:r>
              <a:rPr lang="en-GB"/>
              <a:t>CONTENT SLIDES</a:t>
            </a:r>
          </a:p>
        </p:txBody>
      </p:sp>
    </p:spTree>
    <p:extLst>
      <p:ext uri="{BB962C8B-B14F-4D97-AF65-F5344CB8AC3E}">
        <p14:creationId xmlns:p14="http://schemas.microsoft.com/office/powerpoint/2010/main" val="3648086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pic>
        <p:nvPicPr>
          <p:cNvPr id="2" name="Picture 1" descr="A black background with grey hearts&#10;&#10;Description automatically generated">
            <a:extLst>
              <a:ext uri="{FF2B5EF4-FFF2-40B4-BE49-F238E27FC236}">
                <a16:creationId xmlns:a16="http://schemas.microsoft.com/office/drawing/2014/main" id="{8DF50A9A-5A32-8232-5ED0-86F42E10D4AB}"/>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123824" y="132754"/>
            <a:ext cx="8896351" cy="3958932"/>
          </a:xfrm>
          <a:prstGeom prst="rect">
            <a:avLst/>
          </a:prstGeom>
        </p:spPr>
      </p:pic>
      <p:sp>
        <p:nvSpPr>
          <p:cNvPr id="4" name="Slide Number Placeholder 5">
            <a:extLst>
              <a:ext uri="{FF2B5EF4-FFF2-40B4-BE49-F238E27FC236}">
                <a16:creationId xmlns:a16="http://schemas.microsoft.com/office/drawing/2014/main" id="{1091200E-4DE5-AF89-E38F-85FF4B7CB508}"/>
              </a:ext>
            </a:extLst>
          </p:cNvPr>
          <p:cNvSpPr txBox="1">
            <a:spLocks/>
          </p:cNvSpPr>
          <p:nvPr userDrawn="1"/>
        </p:nvSpPr>
        <p:spPr>
          <a:xfrm>
            <a:off x="8814477"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rgbClr val="009CDC"/>
                </a:solidFill>
              </a:rPr>
              <a:pPr/>
              <a:t>‹#›</a:t>
            </a:fld>
            <a:endParaRPr lang="en-US" sz="800">
              <a:solidFill>
                <a:srgbClr val="009CDC"/>
              </a:solidFill>
            </a:endParaRPr>
          </a:p>
        </p:txBody>
      </p:sp>
      <p:sp>
        <p:nvSpPr>
          <p:cNvPr id="3" name="Text Placeholder 2">
            <a:extLst>
              <a:ext uri="{FF2B5EF4-FFF2-40B4-BE49-F238E27FC236}">
                <a16:creationId xmlns:a16="http://schemas.microsoft.com/office/drawing/2014/main" id="{494A0310-D2AA-A016-6BBE-2B9B7FAA54F1}"/>
              </a:ext>
            </a:extLst>
          </p:cNvPr>
          <p:cNvSpPr>
            <a:spLocks noGrp="1"/>
          </p:cNvSpPr>
          <p:nvPr>
            <p:ph type="body" sz="quarter" idx="10" hasCustomPrompt="1"/>
          </p:nvPr>
        </p:nvSpPr>
        <p:spPr>
          <a:xfrm>
            <a:off x="170809" y="258187"/>
            <a:ext cx="8394700" cy="434542"/>
          </a:xfrm>
          <a:prstGeom prst="rect">
            <a:avLst/>
          </a:prstGeom>
        </p:spPr>
        <p:txBody>
          <a:bodyPr/>
          <a:lstStyle>
            <a:lvl1pPr marL="0" indent="0">
              <a:buNone/>
              <a:defRPr sz="2200" b="1" i="0">
                <a:solidFill>
                  <a:schemeClr val="tx1"/>
                </a:solidFill>
                <a:latin typeface="Montserrat" pitchFamily="2" charset="77"/>
              </a:defRPr>
            </a:lvl1pPr>
            <a:lvl2pPr marL="457200" indent="0">
              <a:buNone/>
              <a:defRPr b="1" i="0">
                <a:solidFill>
                  <a:schemeClr val="accent1"/>
                </a:solidFill>
                <a:latin typeface="Montserrat" pitchFamily="2" charset="77"/>
              </a:defRPr>
            </a:lvl2pPr>
            <a:lvl3pPr marL="914400" indent="0">
              <a:buNone/>
              <a:defRPr b="1" i="0">
                <a:solidFill>
                  <a:schemeClr val="accent1"/>
                </a:solidFill>
                <a:latin typeface="Montserrat" pitchFamily="2" charset="77"/>
              </a:defRPr>
            </a:lvl3pPr>
            <a:lvl4pPr marL="1371600" indent="0">
              <a:buNone/>
              <a:defRPr b="1" i="0">
                <a:solidFill>
                  <a:schemeClr val="accent1"/>
                </a:solidFill>
                <a:latin typeface="Montserrat" pitchFamily="2" charset="77"/>
              </a:defRPr>
            </a:lvl4pPr>
            <a:lvl5pPr marL="1828800" indent="0">
              <a:buNone/>
              <a:defRPr b="1" i="0">
                <a:solidFill>
                  <a:schemeClr val="accent1"/>
                </a:solidFill>
                <a:latin typeface="Montserrat" pitchFamily="2" charset="77"/>
              </a:defRPr>
            </a:lvl5pPr>
          </a:lstStyle>
          <a:p>
            <a:pPr lvl="0"/>
            <a:r>
              <a:rPr lang="en-GB"/>
              <a:t>TITLE OF SLIDE GOES HERE</a:t>
            </a:r>
            <a:endParaRPr lang="en-US"/>
          </a:p>
        </p:txBody>
      </p:sp>
      <p:sp>
        <p:nvSpPr>
          <p:cNvPr id="5" name="Text Placeholder 2">
            <a:extLst>
              <a:ext uri="{FF2B5EF4-FFF2-40B4-BE49-F238E27FC236}">
                <a16:creationId xmlns:a16="http://schemas.microsoft.com/office/drawing/2014/main" id="{0547409D-344C-D3E3-B426-D6AC3DD60734}"/>
              </a:ext>
            </a:extLst>
          </p:cNvPr>
          <p:cNvSpPr>
            <a:spLocks noGrp="1"/>
          </p:cNvSpPr>
          <p:nvPr>
            <p:ph type="body" sz="quarter" idx="11" hasCustomPrompt="1"/>
          </p:nvPr>
        </p:nvSpPr>
        <p:spPr>
          <a:xfrm>
            <a:off x="170809" y="724800"/>
            <a:ext cx="8394700" cy="434542"/>
          </a:xfrm>
          <a:prstGeom prst="rect">
            <a:avLst/>
          </a:prstGeom>
        </p:spPr>
        <p:txBody>
          <a:bodyPr/>
          <a:lstStyle>
            <a:lvl1pPr marL="0" indent="0">
              <a:buNone/>
              <a:defRPr sz="1800" b="0" i="0">
                <a:solidFill>
                  <a:schemeClr val="accent1"/>
                </a:solidFill>
                <a:latin typeface="Montserrat" pitchFamily="2" charset="77"/>
              </a:defRPr>
            </a:lvl1pPr>
            <a:lvl2pPr marL="457200" indent="0">
              <a:buNone/>
              <a:defRPr b="1" i="0">
                <a:solidFill>
                  <a:schemeClr val="accent1"/>
                </a:solidFill>
                <a:latin typeface="Montserrat" pitchFamily="2" charset="77"/>
              </a:defRPr>
            </a:lvl2pPr>
            <a:lvl3pPr marL="914400" indent="0">
              <a:buNone/>
              <a:defRPr b="1" i="0">
                <a:solidFill>
                  <a:schemeClr val="accent1"/>
                </a:solidFill>
                <a:latin typeface="Montserrat" pitchFamily="2" charset="77"/>
              </a:defRPr>
            </a:lvl3pPr>
            <a:lvl4pPr marL="1371600" indent="0">
              <a:buNone/>
              <a:defRPr b="1" i="0">
                <a:solidFill>
                  <a:schemeClr val="accent1"/>
                </a:solidFill>
                <a:latin typeface="Montserrat" pitchFamily="2" charset="77"/>
              </a:defRPr>
            </a:lvl4pPr>
            <a:lvl5pPr marL="1828800" indent="0">
              <a:buNone/>
              <a:defRPr b="1" i="0">
                <a:solidFill>
                  <a:schemeClr val="accent1"/>
                </a:solidFill>
                <a:latin typeface="Montserrat" pitchFamily="2" charset="77"/>
              </a:defRPr>
            </a:lvl5pPr>
          </a:lstStyle>
          <a:p>
            <a:pPr lvl="0"/>
            <a:r>
              <a:rPr lang="en-GB"/>
              <a:t>SECOND LINE GOES HERE</a:t>
            </a:r>
            <a:endParaRPr lang="en-US"/>
          </a:p>
        </p:txBody>
      </p:sp>
      <p:sp>
        <p:nvSpPr>
          <p:cNvPr id="7" name="Text Placeholder 6">
            <a:extLst>
              <a:ext uri="{FF2B5EF4-FFF2-40B4-BE49-F238E27FC236}">
                <a16:creationId xmlns:a16="http://schemas.microsoft.com/office/drawing/2014/main" id="{B57BC910-1410-8A78-2F57-D30AF97BD520}"/>
              </a:ext>
            </a:extLst>
          </p:cNvPr>
          <p:cNvSpPr>
            <a:spLocks noGrp="1"/>
          </p:cNvSpPr>
          <p:nvPr>
            <p:ph type="body" sz="quarter" idx="12"/>
          </p:nvPr>
        </p:nvSpPr>
        <p:spPr>
          <a:xfrm>
            <a:off x="164559" y="1299078"/>
            <a:ext cx="8642350" cy="3219450"/>
          </a:xfrm>
          <a:prstGeom prst="rect">
            <a:avLst/>
          </a:prstGeom>
        </p:spPr>
        <p:txBody>
          <a:bodyPr/>
          <a:lstStyle>
            <a:lvl1pPr marL="230188" indent="-230188">
              <a:buClr>
                <a:schemeClr val="accent1"/>
              </a:buClr>
              <a:buFont typeface="System Font Regular"/>
              <a:buChar char="-"/>
              <a:defRPr sz="1200" b="0" i="0">
                <a:solidFill>
                  <a:schemeClr val="tx1"/>
                </a:solidFill>
                <a:latin typeface="+mn-lt"/>
                <a:ea typeface="Open Sans Light" pitchFamily="2" charset="0"/>
                <a:cs typeface="Open Sans Light" pitchFamily="2" charset="0"/>
              </a:defRPr>
            </a:lvl1pPr>
            <a:lvl2pPr marL="741363" indent="-284163">
              <a:buClr>
                <a:schemeClr val="accent1"/>
              </a:buClr>
              <a:buFont typeface="System Font Regular"/>
              <a:buChar char="-"/>
              <a:defRPr sz="1200" b="0" i="0">
                <a:solidFill>
                  <a:schemeClr val="tx1"/>
                </a:solidFill>
                <a:latin typeface="+mn-lt"/>
                <a:ea typeface="Open Sans Light" pitchFamily="2" charset="0"/>
                <a:cs typeface="Open Sans Light" pitchFamily="2" charset="0"/>
              </a:defRPr>
            </a:lvl2pPr>
            <a:lvl3pPr marL="1143000" indent="-228600">
              <a:buClr>
                <a:schemeClr val="accent1"/>
              </a:buClr>
              <a:buFont typeface="System Font Regular"/>
              <a:buChar char="-"/>
              <a:defRPr sz="1200" b="0" i="0">
                <a:solidFill>
                  <a:schemeClr val="tx1"/>
                </a:solidFill>
                <a:latin typeface="+mn-lt"/>
                <a:ea typeface="Open Sans Light" pitchFamily="2" charset="0"/>
                <a:cs typeface="Open Sans Light" pitchFamily="2" charset="0"/>
              </a:defRPr>
            </a:lvl3pPr>
            <a:lvl4pPr marL="1600200" indent="-228600">
              <a:buClr>
                <a:schemeClr val="accent1"/>
              </a:buClr>
              <a:buFont typeface="System Font Regular"/>
              <a:buChar char="-"/>
              <a:defRPr sz="1200" b="0" i="0">
                <a:solidFill>
                  <a:schemeClr val="tx1"/>
                </a:solidFill>
                <a:latin typeface="+mn-lt"/>
                <a:ea typeface="Open Sans Light" pitchFamily="2" charset="0"/>
                <a:cs typeface="Open Sans Light" pitchFamily="2" charset="0"/>
              </a:defRPr>
            </a:lvl4pPr>
            <a:lvl5pPr marL="2057400" indent="-228600">
              <a:buClr>
                <a:schemeClr val="accent1"/>
              </a:buClr>
              <a:buFont typeface="System Font Regular"/>
              <a:buChar char="-"/>
              <a:defRPr sz="1200" b="0" i="0">
                <a:solidFill>
                  <a:schemeClr val="tx1"/>
                </a:solidFill>
                <a:latin typeface="+mn-lt"/>
                <a:ea typeface="Open Sans Light" pitchFamily="2" charset="0"/>
                <a:cs typeface="Open Sans Light" pitchFamily="2"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3839475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pic>
        <p:nvPicPr>
          <p:cNvPr id="2" name="Picture 1" descr="A black background with grey hearts&#10;&#10;Description automatically generated">
            <a:extLst>
              <a:ext uri="{FF2B5EF4-FFF2-40B4-BE49-F238E27FC236}">
                <a16:creationId xmlns:a16="http://schemas.microsoft.com/office/drawing/2014/main" id="{532363DC-20CB-ED53-3FDD-FED5F904DCF5}"/>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123824" y="132754"/>
            <a:ext cx="8896351" cy="3958932"/>
          </a:xfrm>
          <a:prstGeom prst="rect">
            <a:avLst/>
          </a:prstGeom>
        </p:spPr>
      </p:pic>
      <p:sp>
        <p:nvSpPr>
          <p:cNvPr id="4" name="Slide Number Placeholder 5">
            <a:extLst>
              <a:ext uri="{FF2B5EF4-FFF2-40B4-BE49-F238E27FC236}">
                <a16:creationId xmlns:a16="http://schemas.microsoft.com/office/drawing/2014/main" id="{1091200E-4DE5-AF89-E38F-85FF4B7CB508}"/>
              </a:ext>
            </a:extLst>
          </p:cNvPr>
          <p:cNvSpPr txBox="1">
            <a:spLocks/>
          </p:cNvSpPr>
          <p:nvPr userDrawn="1"/>
        </p:nvSpPr>
        <p:spPr>
          <a:xfrm>
            <a:off x="8814477"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rgbClr val="009CDC"/>
                </a:solidFill>
              </a:rPr>
              <a:pPr/>
              <a:t>‹#›</a:t>
            </a:fld>
            <a:endParaRPr lang="en-US" sz="800">
              <a:solidFill>
                <a:srgbClr val="009CDC"/>
              </a:solidFill>
            </a:endParaRPr>
          </a:p>
        </p:txBody>
      </p:sp>
      <p:sp>
        <p:nvSpPr>
          <p:cNvPr id="3" name="Text Placeholder 2">
            <a:extLst>
              <a:ext uri="{FF2B5EF4-FFF2-40B4-BE49-F238E27FC236}">
                <a16:creationId xmlns:a16="http://schemas.microsoft.com/office/drawing/2014/main" id="{494A0310-D2AA-A016-6BBE-2B9B7FAA54F1}"/>
              </a:ext>
            </a:extLst>
          </p:cNvPr>
          <p:cNvSpPr>
            <a:spLocks noGrp="1"/>
          </p:cNvSpPr>
          <p:nvPr>
            <p:ph type="body" sz="quarter" idx="10" hasCustomPrompt="1"/>
          </p:nvPr>
        </p:nvSpPr>
        <p:spPr>
          <a:xfrm>
            <a:off x="170809" y="258187"/>
            <a:ext cx="8394700" cy="434542"/>
          </a:xfrm>
          <a:prstGeom prst="rect">
            <a:avLst/>
          </a:prstGeom>
        </p:spPr>
        <p:txBody>
          <a:bodyPr/>
          <a:lstStyle>
            <a:lvl1pPr marL="0" indent="0">
              <a:buNone/>
              <a:defRPr sz="2200" b="1" i="0">
                <a:solidFill>
                  <a:schemeClr val="tx1"/>
                </a:solidFill>
                <a:latin typeface="Montserrat" pitchFamily="2" charset="77"/>
              </a:defRPr>
            </a:lvl1pPr>
            <a:lvl2pPr marL="457200" indent="0">
              <a:buNone/>
              <a:defRPr b="1" i="0">
                <a:solidFill>
                  <a:schemeClr val="accent1"/>
                </a:solidFill>
                <a:latin typeface="Montserrat" pitchFamily="2" charset="77"/>
              </a:defRPr>
            </a:lvl2pPr>
            <a:lvl3pPr marL="914400" indent="0">
              <a:buNone/>
              <a:defRPr b="1" i="0">
                <a:solidFill>
                  <a:schemeClr val="accent1"/>
                </a:solidFill>
                <a:latin typeface="Montserrat" pitchFamily="2" charset="77"/>
              </a:defRPr>
            </a:lvl3pPr>
            <a:lvl4pPr marL="1371600" indent="0">
              <a:buNone/>
              <a:defRPr b="1" i="0">
                <a:solidFill>
                  <a:schemeClr val="accent1"/>
                </a:solidFill>
                <a:latin typeface="Montserrat" pitchFamily="2" charset="77"/>
              </a:defRPr>
            </a:lvl4pPr>
            <a:lvl5pPr marL="1828800" indent="0">
              <a:buNone/>
              <a:defRPr b="1" i="0">
                <a:solidFill>
                  <a:schemeClr val="accent1"/>
                </a:solidFill>
                <a:latin typeface="Montserrat" pitchFamily="2" charset="77"/>
              </a:defRPr>
            </a:lvl5pPr>
          </a:lstStyle>
          <a:p>
            <a:pPr lvl="0"/>
            <a:r>
              <a:rPr lang="en-GB"/>
              <a:t>TITLE OF SLIDE GOES HERE</a:t>
            </a:r>
            <a:endParaRPr lang="en-US"/>
          </a:p>
        </p:txBody>
      </p:sp>
      <p:sp>
        <p:nvSpPr>
          <p:cNvPr id="5" name="Text Placeholder 2">
            <a:extLst>
              <a:ext uri="{FF2B5EF4-FFF2-40B4-BE49-F238E27FC236}">
                <a16:creationId xmlns:a16="http://schemas.microsoft.com/office/drawing/2014/main" id="{0547409D-344C-D3E3-B426-D6AC3DD60734}"/>
              </a:ext>
            </a:extLst>
          </p:cNvPr>
          <p:cNvSpPr>
            <a:spLocks noGrp="1"/>
          </p:cNvSpPr>
          <p:nvPr>
            <p:ph type="body" sz="quarter" idx="11" hasCustomPrompt="1"/>
          </p:nvPr>
        </p:nvSpPr>
        <p:spPr>
          <a:xfrm>
            <a:off x="170809" y="724800"/>
            <a:ext cx="8394700" cy="434542"/>
          </a:xfrm>
          <a:prstGeom prst="rect">
            <a:avLst/>
          </a:prstGeom>
        </p:spPr>
        <p:txBody>
          <a:bodyPr/>
          <a:lstStyle>
            <a:lvl1pPr marL="0" indent="0">
              <a:buNone/>
              <a:defRPr sz="1800" b="0" i="0">
                <a:solidFill>
                  <a:schemeClr val="accent1"/>
                </a:solidFill>
                <a:latin typeface="Montserrat" pitchFamily="2" charset="77"/>
              </a:defRPr>
            </a:lvl1pPr>
            <a:lvl2pPr marL="457200" indent="0">
              <a:buNone/>
              <a:defRPr b="1" i="0">
                <a:solidFill>
                  <a:schemeClr val="accent1"/>
                </a:solidFill>
                <a:latin typeface="Montserrat" pitchFamily="2" charset="77"/>
              </a:defRPr>
            </a:lvl2pPr>
            <a:lvl3pPr marL="914400" indent="0">
              <a:buNone/>
              <a:defRPr b="1" i="0">
                <a:solidFill>
                  <a:schemeClr val="accent1"/>
                </a:solidFill>
                <a:latin typeface="Montserrat" pitchFamily="2" charset="77"/>
              </a:defRPr>
            </a:lvl3pPr>
            <a:lvl4pPr marL="1371600" indent="0">
              <a:buNone/>
              <a:defRPr b="1" i="0">
                <a:solidFill>
                  <a:schemeClr val="accent1"/>
                </a:solidFill>
                <a:latin typeface="Montserrat" pitchFamily="2" charset="77"/>
              </a:defRPr>
            </a:lvl4pPr>
            <a:lvl5pPr marL="1828800" indent="0">
              <a:buNone/>
              <a:defRPr b="1" i="0">
                <a:solidFill>
                  <a:schemeClr val="accent1"/>
                </a:solidFill>
                <a:latin typeface="Montserrat" pitchFamily="2" charset="77"/>
              </a:defRPr>
            </a:lvl5pPr>
          </a:lstStyle>
          <a:p>
            <a:pPr lvl="0"/>
            <a:r>
              <a:rPr lang="en-GB"/>
              <a:t>SECOND LINE GOES HERE</a:t>
            </a:r>
            <a:endParaRPr lang="en-US"/>
          </a:p>
        </p:txBody>
      </p:sp>
    </p:spTree>
    <p:extLst>
      <p:ext uri="{BB962C8B-B14F-4D97-AF65-F5344CB8AC3E}">
        <p14:creationId xmlns:p14="http://schemas.microsoft.com/office/powerpoint/2010/main" val="1641729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pic>
        <p:nvPicPr>
          <p:cNvPr id="2" name="Picture 1" descr="A black background with grey hearts&#10;&#10;Description automatically generated">
            <a:extLst>
              <a:ext uri="{FF2B5EF4-FFF2-40B4-BE49-F238E27FC236}">
                <a16:creationId xmlns:a16="http://schemas.microsoft.com/office/drawing/2014/main" id="{0B3F267D-8FFF-838D-AA1D-C53E05A16972}"/>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123824" y="132754"/>
            <a:ext cx="8896351" cy="3958932"/>
          </a:xfrm>
          <a:prstGeom prst="rect">
            <a:avLst/>
          </a:prstGeom>
        </p:spPr>
      </p:pic>
      <p:sp>
        <p:nvSpPr>
          <p:cNvPr id="4" name="Slide Number Placeholder 5">
            <a:extLst>
              <a:ext uri="{FF2B5EF4-FFF2-40B4-BE49-F238E27FC236}">
                <a16:creationId xmlns:a16="http://schemas.microsoft.com/office/drawing/2014/main" id="{1091200E-4DE5-AF89-E38F-85FF4B7CB508}"/>
              </a:ext>
            </a:extLst>
          </p:cNvPr>
          <p:cNvSpPr txBox="1">
            <a:spLocks/>
          </p:cNvSpPr>
          <p:nvPr userDrawn="1"/>
        </p:nvSpPr>
        <p:spPr>
          <a:xfrm>
            <a:off x="6354933"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rgbClr val="009CDC"/>
                </a:solidFill>
              </a:rPr>
              <a:pPr/>
              <a:t>‹#›</a:t>
            </a:fld>
            <a:endParaRPr lang="en-US" sz="800">
              <a:solidFill>
                <a:srgbClr val="009CDC"/>
              </a:solidFill>
            </a:endParaRPr>
          </a:p>
        </p:txBody>
      </p:sp>
      <p:sp>
        <p:nvSpPr>
          <p:cNvPr id="3" name="Text Placeholder 2">
            <a:extLst>
              <a:ext uri="{FF2B5EF4-FFF2-40B4-BE49-F238E27FC236}">
                <a16:creationId xmlns:a16="http://schemas.microsoft.com/office/drawing/2014/main" id="{494A0310-D2AA-A016-6BBE-2B9B7FAA54F1}"/>
              </a:ext>
            </a:extLst>
          </p:cNvPr>
          <p:cNvSpPr>
            <a:spLocks noGrp="1"/>
          </p:cNvSpPr>
          <p:nvPr>
            <p:ph type="body" sz="quarter" idx="10" hasCustomPrompt="1"/>
          </p:nvPr>
        </p:nvSpPr>
        <p:spPr>
          <a:xfrm>
            <a:off x="170809" y="258187"/>
            <a:ext cx="6387009" cy="434542"/>
          </a:xfrm>
          <a:prstGeom prst="rect">
            <a:avLst/>
          </a:prstGeom>
        </p:spPr>
        <p:txBody>
          <a:bodyPr/>
          <a:lstStyle>
            <a:lvl1pPr marL="0" indent="0">
              <a:buNone/>
              <a:defRPr sz="2200" b="1" i="0">
                <a:solidFill>
                  <a:schemeClr val="tx1"/>
                </a:solidFill>
                <a:latin typeface="Montserrat" pitchFamily="2" charset="77"/>
              </a:defRPr>
            </a:lvl1pPr>
            <a:lvl2pPr marL="457200" indent="0">
              <a:buNone/>
              <a:defRPr b="1" i="0">
                <a:solidFill>
                  <a:schemeClr val="accent1"/>
                </a:solidFill>
                <a:latin typeface="Montserrat" pitchFamily="2" charset="77"/>
              </a:defRPr>
            </a:lvl2pPr>
            <a:lvl3pPr marL="914400" indent="0">
              <a:buNone/>
              <a:defRPr b="1" i="0">
                <a:solidFill>
                  <a:schemeClr val="accent1"/>
                </a:solidFill>
                <a:latin typeface="Montserrat" pitchFamily="2" charset="77"/>
              </a:defRPr>
            </a:lvl3pPr>
            <a:lvl4pPr marL="1371600" indent="0">
              <a:buNone/>
              <a:defRPr b="1" i="0">
                <a:solidFill>
                  <a:schemeClr val="accent1"/>
                </a:solidFill>
                <a:latin typeface="Montserrat" pitchFamily="2" charset="77"/>
              </a:defRPr>
            </a:lvl4pPr>
            <a:lvl5pPr marL="1828800" indent="0">
              <a:buNone/>
              <a:defRPr b="1" i="0">
                <a:solidFill>
                  <a:schemeClr val="accent1"/>
                </a:solidFill>
                <a:latin typeface="Montserrat" pitchFamily="2" charset="77"/>
              </a:defRPr>
            </a:lvl5pPr>
          </a:lstStyle>
          <a:p>
            <a:pPr lvl="0"/>
            <a:r>
              <a:rPr lang="en-GB"/>
              <a:t>TITLE OF SLIDE GOES HERE</a:t>
            </a:r>
            <a:endParaRPr lang="en-US"/>
          </a:p>
        </p:txBody>
      </p:sp>
      <p:sp>
        <p:nvSpPr>
          <p:cNvPr id="5" name="Text Placeholder 2">
            <a:extLst>
              <a:ext uri="{FF2B5EF4-FFF2-40B4-BE49-F238E27FC236}">
                <a16:creationId xmlns:a16="http://schemas.microsoft.com/office/drawing/2014/main" id="{0547409D-344C-D3E3-B426-D6AC3DD60734}"/>
              </a:ext>
            </a:extLst>
          </p:cNvPr>
          <p:cNvSpPr>
            <a:spLocks noGrp="1"/>
          </p:cNvSpPr>
          <p:nvPr>
            <p:ph type="body" sz="quarter" idx="11" hasCustomPrompt="1"/>
          </p:nvPr>
        </p:nvSpPr>
        <p:spPr>
          <a:xfrm>
            <a:off x="170809" y="724800"/>
            <a:ext cx="6387009" cy="434542"/>
          </a:xfrm>
          <a:prstGeom prst="rect">
            <a:avLst/>
          </a:prstGeom>
        </p:spPr>
        <p:txBody>
          <a:bodyPr/>
          <a:lstStyle>
            <a:lvl1pPr marL="0" indent="0">
              <a:buNone/>
              <a:defRPr sz="1800" b="0" i="0">
                <a:solidFill>
                  <a:schemeClr val="accent1"/>
                </a:solidFill>
                <a:latin typeface="Montserrat" pitchFamily="2" charset="77"/>
              </a:defRPr>
            </a:lvl1pPr>
            <a:lvl2pPr marL="457200" indent="0">
              <a:buNone/>
              <a:defRPr b="1" i="0">
                <a:solidFill>
                  <a:schemeClr val="accent1"/>
                </a:solidFill>
                <a:latin typeface="Montserrat" pitchFamily="2" charset="77"/>
              </a:defRPr>
            </a:lvl2pPr>
            <a:lvl3pPr marL="914400" indent="0">
              <a:buNone/>
              <a:defRPr b="1" i="0">
                <a:solidFill>
                  <a:schemeClr val="accent1"/>
                </a:solidFill>
                <a:latin typeface="Montserrat" pitchFamily="2" charset="77"/>
              </a:defRPr>
            </a:lvl3pPr>
            <a:lvl4pPr marL="1371600" indent="0">
              <a:buNone/>
              <a:defRPr b="1" i="0">
                <a:solidFill>
                  <a:schemeClr val="accent1"/>
                </a:solidFill>
                <a:latin typeface="Montserrat" pitchFamily="2" charset="77"/>
              </a:defRPr>
            </a:lvl4pPr>
            <a:lvl5pPr marL="1828800" indent="0">
              <a:buNone/>
              <a:defRPr b="1" i="0">
                <a:solidFill>
                  <a:schemeClr val="accent1"/>
                </a:solidFill>
                <a:latin typeface="Montserrat" pitchFamily="2" charset="77"/>
              </a:defRPr>
            </a:lvl5pPr>
          </a:lstStyle>
          <a:p>
            <a:pPr lvl="0"/>
            <a:r>
              <a:rPr lang="en-GB"/>
              <a:t>SECOND LINE GOES HERE</a:t>
            </a:r>
            <a:endParaRPr lang="en-US"/>
          </a:p>
        </p:txBody>
      </p:sp>
      <p:sp>
        <p:nvSpPr>
          <p:cNvPr id="7" name="Text Placeholder 6">
            <a:extLst>
              <a:ext uri="{FF2B5EF4-FFF2-40B4-BE49-F238E27FC236}">
                <a16:creationId xmlns:a16="http://schemas.microsoft.com/office/drawing/2014/main" id="{B57BC910-1410-8A78-2F57-D30AF97BD520}"/>
              </a:ext>
            </a:extLst>
          </p:cNvPr>
          <p:cNvSpPr>
            <a:spLocks noGrp="1"/>
          </p:cNvSpPr>
          <p:nvPr>
            <p:ph type="body" sz="quarter" idx="12"/>
          </p:nvPr>
        </p:nvSpPr>
        <p:spPr>
          <a:xfrm>
            <a:off x="164559" y="1299078"/>
            <a:ext cx="6393259" cy="3219450"/>
          </a:xfrm>
          <a:prstGeom prst="rect">
            <a:avLst/>
          </a:prstGeom>
        </p:spPr>
        <p:txBody>
          <a:bodyPr/>
          <a:lstStyle>
            <a:lvl1pPr marL="230188" indent="-230188">
              <a:buClr>
                <a:schemeClr val="accent1"/>
              </a:buClr>
              <a:buFont typeface="System Font Regular"/>
              <a:buChar char="-"/>
              <a:defRPr sz="1200" b="0" i="0">
                <a:solidFill>
                  <a:schemeClr val="tx1"/>
                </a:solidFill>
                <a:latin typeface="+mn-lt"/>
                <a:ea typeface="Open Sans Light" pitchFamily="2" charset="0"/>
                <a:cs typeface="Open Sans Light" pitchFamily="2" charset="0"/>
              </a:defRPr>
            </a:lvl1pPr>
            <a:lvl2pPr marL="741363" indent="-284163">
              <a:buClr>
                <a:schemeClr val="accent1"/>
              </a:buClr>
              <a:buFont typeface="System Font Regular"/>
              <a:buChar char="-"/>
              <a:defRPr sz="1200" b="0" i="0">
                <a:solidFill>
                  <a:schemeClr val="tx1"/>
                </a:solidFill>
                <a:latin typeface="+mn-lt"/>
                <a:ea typeface="Open Sans Light" pitchFamily="2" charset="0"/>
                <a:cs typeface="Open Sans Light" pitchFamily="2" charset="0"/>
              </a:defRPr>
            </a:lvl2pPr>
            <a:lvl3pPr marL="1143000" indent="-228600">
              <a:buClr>
                <a:schemeClr val="accent1"/>
              </a:buClr>
              <a:buFont typeface="System Font Regular"/>
              <a:buChar char="-"/>
              <a:defRPr sz="1200" b="0" i="0">
                <a:solidFill>
                  <a:schemeClr val="tx1"/>
                </a:solidFill>
                <a:latin typeface="+mn-lt"/>
                <a:ea typeface="Open Sans Light" pitchFamily="2" charset="0"/>
                <a:cs typeface="Open Sans Light" pitchFamily="2" charset="0"/>
              </a:defRPr>
            </a:lvl3pPr>
            <a:lvl4pPr marL="1600200" indent="-228600">
              <a:buClr>
                <a:schemeClr val="accent1"/>
              </a:buClr>
              <a:buFont typeface="System Font Regular"/>
              <a:buChar char="-"/>
              <a:defRPr sz="1200" b="0" i="0">
                <a:solidFill>
                  <a:schemeClr val="tx1"/>
                </a:solidFill>
                <a:latin typeface="+mn-lt"/>
                <a:ea typeface="Open Sans Light" pitchFamily="2" charset="0"/>
                <a:cs typeface="Open Sans Light" pitchFamily="2" charset="0"/>
              </a:defRPr>
            </a:lvl4pPr>
            <a:lvl5pPr marL="2057400" indent="-228600">
              <a:buClr>
                <a:schemeClr val="accent1"/>
              </a:buClr>
              <a:buFont typeface="System Font Regular"/>
              <a:buChar char="-"/>
              <a:defRPr sz="1200" b="0" i="0">
                <a:solidFill>
                  <a:schemeClr val="tx1"/>
                </a:solidFill>
                <a:latin typeface="+mn-lt"/>
                <a:ea typeface="Open Sans Light" pitchFamily="2" charset="0"/>
                <a:cs typeface="Open Sans Light" pitchFamily="2"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5">
            <a:extLst>
              <a:ext uri="{FF2B5EF4-FFF2-40B4-BE49-F238E27FC236}">
                <a16:creationId xmlns:a16="http://schemas.microsoft.com/office/drawing/2014/main" id="{EF3BF97D-AA13-D6FB-F4F0-DF219CF81BF8}"/>
              </a:ext>
            </a:extLst>
          </p:cNvPr>
          <p:cNvSpPr>
            <a:spLocks noGrp="1"/>
          </p:cNvSpPr>
          <p:nvPr>
            <p:ph type="pic" sz="quarter" idx="13"/>
          </p:nvPr>
        </p:nvSpPr>
        <p:spPr>
          <a:xfrm>
            <a:off x="6722377" y="0"/>
            <a:ext cx="2421623" cy="5143500"/>
          </a:xfrm>
          <a:prstGeom prst="rect">
            <a:avLst/>
          </a:prstGeom>
        </p:spPr>
        <p:txBody>
          <a:bodyPr/>
          <a:lstStyle/>
          <a:p>
            <a:endParaRPr lang="en-US"/>
          </a:p>
        </p:txBody>
      </p:sp>
    </p:spTree>
    <p:extLst>
      <p:ext uri="{BB962C8B-B14F-4D97-AF65-F5344CB8AC3E}">
        <p14:creationId xmlns:p14="http://schemas.microsoft.com/office/powerpoint/2010/main" val="1190369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pic>
        <p:nvPicPr>
          <p:cNvPr id="2" name="Picture 1" descr="A black background with grey hearts&#10;&#10;Description automatically generated">
            <a:extLst>
              <a:ext uri="{FF2B5EF4-FFF2-40B4-BE49-F238E27FC236}">
                <a16:creationId xmlns:a16="http://schemas.microsoft.com/office/drawing/2014/main" id="{188416F8-D8A6-FCA1-B281-5EF5F7B3B31B}"/>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123824" y="132754"/>
            <a:ext cx="8896351" cy="3958932"/>
          </a:xfrm>
          <a:prstGeom prst="rect">
            <a:avLst/>
          </a:prstGeom>
        </p:spPr>
      </p:pic>
      <p:sp>
        <p:nvSpPr>
          <p:cNvPr id="4" name="Slide Number Placeholder 5">
            <a:extLst>
              <a:ext uri="{FF2B5EF4-FFF2-40B4-BE49-F238E27FC236}">
                <a16:creationId xmlns:a16="http://schemas.microsoft.com/office/drawing/2014/main" id="{1091200E-4DE5-AF89-E38F-85FF4B7CB508}"/>
              </a:ext>
            </a:extLst>
          </p:cNvPr>
          <p:cNvSpPr txBox="1">
            <a:spLocks/>
          </p:cNvSpPr>
          <p:nvPr userDrawn="1"/>
        </p:nvSpPr>
        <p:spPr>
          <a:xfrm>
            <a:off x="8774924"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rgbClr val="009CDC"/>
                </a:solidFill>
              </a:rPr>
              <a:pPr/>
              <a:t>‹#›</a:t>
            </a:fld>
            <a:endParaRPr lang="en-US" sz="800">
              <a:solidFill>
                <a:srgbClr val="009CDC"/>
              </a:solidFill>
            </a:endParaRPr>
          </a:p>
        </p:txBody>
      </p:sp>
      <p:sp>
        <p:nvSpPr>
          <p:cNvPr id="3" name="Text Placeholder 2">
            <a:extLst>
              <a:ext uri="{FF2B5EF4-FFF2-40B4-BE49-F238E27FC236}">
                <a16:creationId xmlns:a16="http://schemas.microsoft.com/office/drawing/2014/main" id="{494A0310-D2AA-A016-6BBE-2B9B7FAA54F1}"/>
              </a:ext>
            </a:extLst>
          </p:cNvPr>
          <p:cNvSpPr>
            <a:spLocks noGrp="1"/>
          </p:cNvSpPr>
          <p:nvPr>
            <p:ph type="body" sz="quarter" idx="10" hasCustomPrompt="1"/>
          </p:nvPr>
        </p:nvSpPr>
        <p:spPr>
          <a:xfrm>
            <a:off x="2590800" y="258187"/>
            <a:ext cx="6387009" cy="434542"/>
          </a:xfrm>
          <a:prstGeom prst="rect">
            <a:avLst/>
          </a:prstGeom>
        </p:spPr>
        <p:txBody>
          <a:bodyPr/>
          <a:lstStyle>
            <a:lvl1pPr marL="0" indent="0">
              <a:buNone/>
              <a:defRPr sz="2200" b="1" i="0">
                <a:solidFill>
                  <a:schemeClr val="tx1"/>
                </a:solidFill>
                <a:latin typeface="Montserrat" pitchFamily="2" charset="77"/>
              </a:defRPr>
            </a:lvl1pPr>
            <a:lvl2pPr marL="457200" indent="0">
              <a:buNone/>
              <a:defRPr b="1" i="0">
                <a:solidFill>
                  <a:schemeClr val="accent1"/>
                </a:solidFill>
                <a:latin typeface="Montserrat" pitchFamily="2" charset="77"/>
              </a:defRPr>
            </a:lvl2pPr>
            <a:lvl3pPr marL="914400" indent="0">
              <a:buNone/>
              <a:defRPr b="1" i="0">
                <a:solidFill>
                  <a:schemeClr val="accent1"/>
                </a:solidFill>
                <a:latin typeface="Montserrat" pitchFamily="2" charset="77"/>
              </a:defRPr>
            </a:lvl3pPr>
            <a:lvl4pPr marL="1371600" indent="0">
              <a:buNone/>
              <a:defRPr b="1" i="0">
                <a:solidFill>
                  <a:schemeClr val="accent1"/>
                </a:solidFill>
                <a:latin typeface="Montserrat" pitchFamily="2" charset="77"/>
              </a:defRPr>
            </a:lvl4pPr>
            <a:lvl5pPr marL="1828800" indent="0">
              <a:buNone/>
              <a:defRPr b="1" i="0">
                <a:solidFill>
                  <a:schemeClr val="accent1"/>
                </a:solidFill>
                <a:latin typeface="Montserrat" pitchFamily="2" charset="77"/>
              </a:defRPr>
            </a:lvl5pPr>
          </a:lstStyle>
          <a:p>
            <a:pPr lvl="0"/>
            <a:r>
              <a:rPr lang="en-GB"/>
              <a:t>TITLE OF SLIDE GOES HERE</a:t>
            </a:r>
            <a:endParaRPr lang="en-US"/>
          </a:p>
        </p:txBody>
      </p:sp>
      <p:sp>
        <p:nvSpPr>
          <p:cNvPr id="5" name="Text Placeholder 2">
            <a:extLst>
              <a:ext uri="{FF2B5EF4-FFF2-40B4-BE49-F238E27FC236}">
                <a16:creationId xmlns:a16="http://schemas.microsoft.com/office/drawing/2014/main" id="{0547409D-344C-D3E3-B426-D6AC3DD60734}"/>
              </a:ext>
            </a:extLst>
          </p:cNvPr>
          <p:cNvSpPr>
            <a:spLocks noGrp="1"/>
          </p:cNvSpPr>
          <p:nvPr>
            <p:ph type="body" sz="quarter" idx="11" hasCustomPrompt="1"/>
          </p:nvPr>
        </p:nvSpPr>
        <p:spPr>
          <a:xfrm>
            <a:off x="2590800" y="724800"/>
            <a:ext cx="6387009" cy="434542"/>
          </a:xfrm>
          <a:prstGeom prst="rect">
            <a:avLst/>
          </a:prstGeom>
        </p:spPr>
        <p:txBody>
          <a:bodyPr/>
          <a:lstStyle>
            <a:lvl1pPr marL="0" indent="0">
              <a:buNone/>
              <a:defRPr sz="1800" b="0" i="0">
                <a:solidFill>
                  <a:schemeClr val="accent1"/>
                </a:solidFill>
                <a:latin typeface="Montserrat" pitchFamily="2" charset="77"/>
              </a:defRPr>
            </a:lvl1pPr>
            <a:lvl2pPr marL="457200" indent="0">
              <a:buNone/>
              <a:defRPr b="1" i="0">
                <a:solidFill>
                  <a:schemeClr val="accent1"/>
                </a:solidFill>
                <a:latin typeface="Montserrat" pitchFamily="2" charset="77"/>
              </a:defRPr>
            </a:lvl2pPr>
            <a:lvl3pPr marL="914400" indent="0">
              <a:buNone/>
              <a:defRPr b="1" i="0">
                <a:solidFill>
                  <a:schemeClr val="accent1"/>
                </a:solidFill>
                <a:latin typeface="Montserrat" pitchFamily="2" charset="77"/>
              </a:defRPr>
            </a:lvl3pPr>
            <a:lvl4pPr marL="1371600" indent="0">
              <a:buNone/>
              <a:defRPr b="1" i="0">
                <a:solidFill>
                  <a:schemeClr val="accent1"/>
                </a:solidFill>
                <a:latin typeface="Montserrat" pitchFamily="2" charset="77"/>
              </a:defRPr>
            </a:lvl4pPr>
            <a:lvl5pPr marL="1828800" indent="0">
              <a:buNone/>
              <a:defRPr b="1" i="0">
                <a:solidFill>
                  <a:schemeClr val="accent1"/>
                </a:solidFill>
                <a:latin typeface="Montserrat" pitchFamily="2" charset="77"/>
              </a:defRPr>
            </a:lvl5pPr>
          </a:lstStyle>
          <a:p>
            <a:pPr lvl="0"/>
            <a:r>
              <a:rPr lang="en-GB"/>
              <a:t>SECOND LINE GOES HERE</a:t>
            </a:r>
            <a:endParaRPr lang="en-US"/>
          </a:p>
        </p:txBody>
      </p:sp>
      <p:sp>
        <p:nvSpPr>
          <p:cNvPr id="7" name="Text Placeholder 6">
            <a:extLst>
              <a:ext uri="{FF2B5EF4-FFF2-40B4-BE49-F238E27FC236}">
                <a16:creationId xmlns:a16="http://schemas.microsoft.com/office/drawing/2014/main" id="{B57BC910-1410-8A78-2F57-D30AF97BD520}"/>
              </a:ext>
            </a:extLst>
          </p:cNvPr>
          <p:cNvSpPr>
            <a:spLocks noGrp="1"/>
          </p:cNvSpPr>
          <p:nvPr>
            <p:ph type="body" sz="quarter" idx="12"/>
          </p:nvPr>
        </p:nvSpPr>
        <p:spPr>
          <a:xfrm>
            <a:off x="2584550" y="1299078"/>
            <a:ext cx="6393259" cy="3219450"/>
          </a:xfrm>
          <a:prstGeom prst="rect">
            <a:avLst/>
          </a:prstGeom>
        </p:spPr>
        <p:txBody>
          <a:bodyPr/>
          <a:lstStyle>
            <a:lvl1pPr marL="230188" indent="-230188">
              <a:buClr>
                <a:schemeClr val="accent1"/>
              </a:buClr>
              <a:buFont typeface="System Font Regular"/>
              <a:buChar char="-"/>
              <a:defRPr sz="1200" b="0" i="0">
                <a:solidFill>
                  <a:schemeClr val="tx1"/>
                </a:solidFill>
                <a:latin typeface="+mn-lt"/>
                <a:ea typeface="Open Sans Light" pitchFamily="2" charset="0"/>
                <a:cs typeface="Open Sans Light" pitchFamily="2" charset="0"/>
              </a:defRPr>
            </a:lvl1pPr>
            <a:lvl2pPr marL="741363" indent="-284163">
              <a:buClr>
                <a:schemeClr val="accent1"/>
              </a:buClr>
              <a:buFont typeface="System Font Regular"/>
              <a:buChar char="-"/>
              <a:defRPr sz="1200" b="0" i="0">
                <a:solidFill>
                  <a:schemeClr val="tx1"/>
                </a:solidFill>
                <a:latin typeface="+mn-lt"/>
                <a:ea typeface="Open Sans Light" pitchFamily="2" charset="0"/>
                <a:cs typeface="Open Sans Light" pitchFamily="2" charset="0"/>
              </a:defRPr>
            </a:lvl2pPr>
            <a:lvl3pPr marL="1143000" indent="-228600">
              <a:buClr>
                <a:schemeClr val="accent1"/>
              </a:buClr>
              <a:buFont typeface="System Font Regular"/>
              <a:buChar char="-"/>
              <a:defRPr sz="1200" b="0" i="0">
                <a:solidFill>
                  <a:schemeClr val="tx1"/>
                </a:solidFill>
                <a:latin typeface="+mn-lt"/>
                <a:ea typeface="Open Sans Light" pitchFamily="2" charset="0"/>
                <a:cs typeface="Open Sans Light" pitchFamily="2" charset="0"/>
              </a:defRPr>
            </a:lvl3pPr>
            <a:lvl4pPr marL="1600200" indent="-228600">
              <a:buClr>
                <a:schemeClr val="accent1"/>
              </a:buClr>
              <a:buFont typeface="System Font Regular"/>
              <a:buChar char="-"/>
              <a:defRPr sz="1200" b="0" i="0">
                <a:solidFill>
                  <a:schemeClr val="tx1"/>
                </a:solidFill>
                <a:latin typeface="+mn-lt"/>
                <a:ea typeface="Open Sans Light" pitchFamily="2" charset="0"/>
                <a:cs typeface="Open Sans Light" pitchFamily="2" charset="0"/>
              </a:defRPr>
            </a:lvl4pPr>
            <a:lvl5pPr marL="2057400" indent="-228600">
              <a:buClr>
                <a:schemeClr val="accent1"/>
              </a:buClr>
              <a:buFont typeface="System Font Regular"/>
              <a:buChar char="-"/>
              <a:defRPr sz="1200" b="0" i="0">
                <a:solidFill>
                  <a:schemeClr val="tx1"/>
                </a:solidFill>
                <a:latin typeface="+mn-lt"/>
                <a:ea typeface="Open Sans Light" pitchFamily="2" charset="0"/>
                <a:cs typeface="Open Sans Light" pitchFamily="2"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5">
            <a:extLst>
              <a:ext uri="{FF2B5EF4-FFF2-40B4-BE49-F238E27FC236}">
                <a16:creationId xmlns:a16="http://schemas.microsoft.com/office/drawing/2014/main" id="{EF3BF97D-AA13-D6FB-F4F0-DF219CF81BF8}"/>
              </a:ext>
            </a:extLst>
          </p:cNvPr>
          <p:cNvSpPr>
            <a:spLocks noGrp="1"/>
          </p:cNvSpPr>
          <p:nvPr>
            <p:ph type="pic" sz="quarter" idx="13"/>
          </p:nvPr>
        </p:nvSpPr>
        <p:spPr>
          <a:xfrm>
            <a:off x="9237" y="0"/>
            <a:ext cx="2421623" cy="5143500"/>
          </a:xfrm>
          <a:prstGeom prst="rect">
            <a:avLst/>
          </a:prstGeom>
        </p:spPr>
        <p:txBody>
          <a:bodyPr/>
          <a:lstStyle/>
          <a:p>
            <a:endParaRPr lang="en-US"/>
          </a:p>
        </p:txBody>
      </p:sp>
    </p:spTree>
    <p:extLst>
      <p:ext uri="{BB962C8B-B14F-4D97-AF65-F5344CB8AC3E}">
        <p14:creationId xmlns:p14="http://schemas.microsoft.com/office/powerpoint/2010/main" val="209100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pic>
        <p:nvPicPr>
          <p:cNvPr id="2" name="Picture 1" descr="A black background with grey hearts&#10;&#10;Description automatically generated">
            <a:extLst>
              <a:ext uri="{FF2B5EF4-FFF2-40B4-BE49-F238E27FC236}">
                <a16:creationId xmlns:a16="http://schemas.microsoft.com/office/drawing/2014/main" id="{D16654A9-B079-BFD9-246E-A259612B93A4}"/>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123824" y="132754"/>
            <a:ext cx="8896351" cy="3958932"/>
          </a:xfrm>
          <a:prstGeom prst="rect">
            <a:avLst/>
          </a:prstGeom>
        </p:spPr>
      </p:pic>
      <p:sp>
        <p:nvSpPr>
          <p:cNvPr id="8" name="Picture Placeholder 3">
            <a:extLst>
              <a:ext uri="{FF2B5EF4-FFF2-40B4-BE49-F238E27FC236}">
                <a16:creationId xmlns:a16="http://schemas.microsoft.com/office/drawing/2014/main" id="{9EAFA2BD-CEC5-FF44-9552-DDA8F79C924A}"/>
              </a:ext>
            </a:extLst>
          </p:cNvPr>
          <p:cNvSpPr>
            <a:spLocks noGrp="1"/>
          </p:cNvSpPr>
          <p:nvPr>
            <p:ph type="pic" sz="quarter" idx="10"/>
          </p:nvPr>
        </p:nvSpPr>
        <p:spPr>
          <a:xfrm>
            <a:off x="3100413" y="626160"/>
            <a:ext cx="1033463" cy="1033462"/>
          </a:xfrm>
          <a:prstGeom prst="ellipse">
            <a:avLst/>
          </a:prstGeom>
          <a:ln w="28575">
            <a:solidFill>
              <a:schemeClr val="accent1"/>
            </a:solidFill>
          </a:ln>
        </p:spPr>
        <p:txBody>
          <a:bodyPr/>
          <a:lstStyle>
            <a:lvl1pPr marL="0" indent="0">
              <a:buNone/>
              <a:defRPr sz="1200"/>
            </a:lvl1pPr>
          </a:lstStyle>
          <a:p>
            <a:endParaRPr lang="en-GB"/>
          </a:p>
        </p:txBody>
      </p:sp>
      <p:sp>
        <p:nvSpPr>
          <p:cNvPr id="9" name="Picture Placeholder 3">
            <a:extLst>
              <a:ext uri="{FF2B5EF4-FFF2-40B4-BE49-F238E27FC236}">
                <a16:creationId xmlns:a16="http://schemas.microsoft.com/office/drawing/2014/main" id="{9E64745D-BD5F-1647-8965-95AFB19B696B}"/>
              </a:ext>
            </a:extLst>
          </p:cNvPr>
          <p:cNvSpPr>
            <a:spLocks noGrp="1"/>
          </p:cNvSpPr>
          <p:nvPr>
            <p:ph type="pic" sz="quarter" idx="11"/>
          </p:nvPr>
        </p:nvSpPr>
        <p:spPr>
          <a:xfrm>
            <a:off x="4482127" y="626160"/>
            <a:ext cx="1033463" cy="1033462"/>
          </a:xfrm>
          <a:prstGeom prst="ellipse">
            <a:avLst/>
          </a:prstGeom>
          <a:ln w="28575">
            <a:solidFill>
              <a:schemeClr val="accent1"/>
            </a:solidFill>
          </a:ln>
        </p:spPr>
        <p:txBody>
          <a:bodyPr/>
          <a:lstStyle>
            <a:lvl1pPr marL="0" indent="0">
              <a:buNone/>
              <a:defRPr sz="1200"/>
            </a:lvl1pPr>
          </a:lstStyle>
          <a:p>
            <a:endParaRPr lang="en-GB"/>
          </a:p>
        </p:txBody>
      </p:sp>
      <p:sp>
        <p:nvSpPr>
          <p:cNvPr id="13" name="Picture Placeholder 3">
            <a:extLst>
              <a:ext uri="{FF2B5EF4-FFF2-40B4-BE49-F238E27FC236}">
                <a16:creationId xmlns:a16="http://schemas.microsoft.com/office/drawing/2014/main" id="{6AAA60E7-4E90-484B-8DF9-0DAFAF9DB841}"/>
              </a:ext>
            </a:extLst>
          </p:cNvPr>
          <p:cNvSpPr>
            <a:spLocks noGrp="1"/>
          </p:cNvSpPr>
          <p:nvPr>
            <p:ph type="pic" sz="quarter" idx="15"/>
          </p:nvPr>
        </p:nvSpPr>
        <p:spPr>
          <a:xfrm>
            <a:off x="5863841" y="626160"/>
            <a:ext cx="1033463" cy="1033462"/>
          </a:xfrm>
          <a:prstGeom prst="ellipse">
            <a:avLst/>
          </a:prstGeom>
          <a:ln w="28575">
            <a:solidFill>
              <a:schemeClr val="accent1"/>
            </a:solidFill>
          </a:ln>
        </p:spPr>
        <p:txBody>
          <a:bodyPr/>
          <a:lstStyle>
            <a:lvl1pPr marL="0" indent="0">
              <a:buNone/>
              <a:defRPr sz="1200"/>
            </a:lvl1pPr>
          </a:lstStyle>
          <a:p>
            <a:endParaRPr lang="en-GB"/>
          </a:p>
        </p:txBody>
      </p:sp>
      <p:sp>
        <p:nvSpPr>
          <p:cNvPr id="14" name="Picture Placeholder 3">
            <a:extLst>
              <a:ext uri="{FF2B5EF4-FFF2-40B4-BE49-F238E27FC236}">
                <a16:creationId xmlns:a16="http://schemas.microsoft.com/office/drawing/2014/main" id="{FDE8BA5B-E0DE-9D47-B020-3C6FC1456832}"/>
              </a:ext>
            </a:extLst>
          </p:cNvPr>
          <p:cNvSpPr>
            <a:spLocks noGrp="1"/>
          </p:cNvSpPr>
          <p:nvPr>
            <p:ph type="pic" sz="quarter" idx="17"/>
          </p:nvPr>
        </p:nvSpPr>
        <p:spPr>
          <a:xfrm>
            <a:off x="7245555" y="626160"/>
            <a:ext cx="1033463" cy="1033462"/>
          </a:xfrm>
          <a:prstGeom prst="ellipse">
            <a:avLst/>
          </a:prstGeom>
          <a:ln w="28575">
            <a:solidFill>
              <a:schemeClr val="accent1"/>
            </a:solidFill>
          </a:ln>
        </p:spPr>
        <p:txBody>
          <a:bodyPr/>
          <a:lstStyle>
            <a:lvl1pPr marL="0" indent="0">
              <a:buNone/>
              <a:defRPr sz="1200"/>
            </a:lvl1pPr>
          </a:lstStyle>
          <a:p>
            <a:endParaRPr lang="en-GB"/>
          </a:p>
        </p:txBody>
      </p:sp>
      <p:sp>
        <p:nvSpPr>
          <p:cNvPr id="15" name="Picture Placeholder 3">
            <a:extLst>
              <a:ext uri="{FF2B5EF4-FFF2-40B4-BE49-F238E27FC236}">
                <a16:creationId xmlns:a16="http://schemas.microsoft.com/office/drawing/2014/main" id="{E37D33EC-61D3-604F-90CC-FEE0175F683D}"/>
              </a:ext>
            </a:extLst>
          </p:cNvPr>
          <p:cNvSpPr>
            <a:spLocks noGrp="1"/>
          </p:cNvSpPr>
          <p:nvPr>
            <p:ph type="pic" sz="quarter" idx="18"/>
          </p:nvPr>
        </p:nvSpPr>
        <p:spPr>
          <a:xfrm>
            <a:off x="3100413" y="2426385"/>
            <a:ext cx="1033463" cy="1033462"/>
          </a:xfrm>
          <a:prstGeom prst="ellipse">
            <a:avLst/>
          </a:prstGeom>
          <a:ln w="28575">
            <a:solidFill>
              <a:schemeClr val="accent1"/>
            </a:solidFill>
          </a:ln>
        </p:spPr>
        <p:txBody>
          <a:bodyPr/>
          <a:lstStyle>
            <a:lvl1pPr marL="0" indent="0">
              <a:buNone/>
              <a:defRPr sz="1200"/>
            </a:lvl1pPr>
          </a:lstStyle>
          <a:p>
            <a:endParaRPr lang="en-GB"/>
          </a:p>
        </p:txBody>
      </p:sp>
      <p:sp>
        <p:nvSpPr>
          <p:cNvPr id="16" name="Picture Placeholder 3">
            <a:extLst>
              <a:ext uri="{FF2B5EF4-FFF2-40B4-BE49-F238E27FC236}">
                <a16:creationId xmlns:a16="http://schemas.microsoft.com/office/drawing/2014/main" id="{0F75035F-CB52-AE47-9098-625270B6C4FA}"/>
              </a:ext>
            </a:extLst>
          </p:cNvPr>
          <p:cNvSpPr>
            <a:spLocks noGrp="1"/>
          </p:cNvSpPr>
          <p:nvPr>
            <p:ph type="pic" sz="quarter" idx="19"/>
          </p:nvPr>
        </p:nvSpPr>
        <p:spPr>
          <a:xfrm>
            <a:off x="4482127" y="2426385"/>
            <a:ext cx="1033463" cy="1033462"/>
          </a:xfrm>
          <a:prstGeom prst="ellipse">
            <a:avLst/>
          </a:prstGeom>
          <a:ln w="28575">
            <a:solidFill>
              <a:schemeClr val="accent1"/>
            </a:solidFill>
          </a:ln>
        </p:spPr>
        <p:txBody>
          <a:bodyPr/>
          <a:lstStyle>
            <a:lvl1pPr marL="0" indent="0">
              <a:buNone/>
              <a:defRPr sz="1200"/>
            </a:lvl1pPr>
          </a:lstStyle>
          <a:p>
            <a:endParaRPr lang="en-GB"/>
          </a:p>
        </p:txBody>
      </p:sp>
      <p:sp>
        <p:nvSpPr>
          <p:cNvPr id="17" name="Picture Placeholder 3">
            <a:extLst>
              <a:ext uri="{FF2B5EF4-FFF2-40B4-BE49-F238E27FC236}">
                <a16:creationId xmlns:a16="http://schemas.microsoft.com/office/drawing/2014/main" id="{5BE5058D-E6DD-E14F-BE1D-F333731CC87E}"/>
              </a:ext>
            </a:extLst>
          </p:cNvPr>
          <p:cNvSpPr>
            <a:spLocks noGrp="1"/>
          </p:cNvSpPr>
          <p:nvPr>
            <p:ph type="pic" sz="quarter" idx="20"/>
          </p:nvPr>
        </p:nvSpPr>
        <p:spPr>
          <a:xfrm>
            <a:off x="5863841" y="2426385"/>
            <a:ext cx="1033463" cy="1033462"/>
          </a:xfrm>
          <a:prstGeom prst="ellipse">
            <a:avLst/>
          </a:prstGeom>
          <a:ln w="28575">
            <a:solidFill>
              <a:schemeClr val="accent1"/>
            </a:solidFill>
          </a:ln>
        </p:spPr>
        <p:txBody>
          <a:bodyPr/>
          <a:lstStyle>
            <a:lvl1pPr marL="0" indent="0">
              <a:buNone/>
              <a:defRPr sz="1200"/>
            </a:lvl1pPr>
          </a:lstStyle>
          <a:p>
            <a:endParaRPr lang="en-GB"/>
          </a:p>
        </p:txBody>
      </p:sp>
      <p:sp>
        <p:nvSpPr>
          <p:cNvPr id="18" name="Picture Placeholder 3">
            <a:extLst>
              <a:ext uri="{FF2B5EF4-FFF2-40B4-BE49-F238E27FC236}">
                <a16:creationId xmlns:a16="http://schemas.microsoft.com/office/drawing/2014/main" id="{60F14FCD-5548-014D-9073-94D083C24B94}"/>
              </a:ext>
            </a:extLst>
          </p:cNvPr>
          <p:cNvSpPr>
            <a:spLocks noGrp="1"/>
          </p:cNvSpPr>
          <p:nvPr>
            <p:ph type="pic" sz="quarter" idx="21"/>
          </p:nvPr>
        </p:nvSpPr>
        <p:spPr>
          <a:xfrm>
            <a:off x="7245555" y="2426385"/>
            <a:ext cx="1033463" cy="1033462"/>
          </a:xfrm>
          <a:prstGeom prst="ellipse">
            <a:avLst/>
          </a:prstGeom>
          <a:ln w="28575">
            <a:solidFill>
              <a:schemeClr val="accent1"/>
            </a:solidFill>
          </a:ln>
        </p:spPr>
        <p:txBody>
          <a:bodyPr/>
          <a:lstStyle>
            <a:lvl1pPr marL="0" indent="0">
              <a:buNone/>
              <a:defRPr sz="1200"/>
            </a:lvl1pPr>
          </a:lstStyle>
          <a:p>
            <a:endParaRPr lang="en-GB"/>
          </a:p>
        </p:txBody>
      </p:sp>
      <p:sp>
        <p:nvSpPr>
          <p:cNvPr id="4" name="Slide Number Placeholder 5">
            <a:extLst>
              <a:ext uri="{FF2B5EF4-FFF2-40B4-BE49-F238E27FC236}">
                <a16:creationId xmlns:a16="http://schemas.microsoft.com/office/drawing/2014/main" id="{1091200E-4DE5-AF89-E38F-85FF4B7CB508}"/>
              </a:ext>
            </a:extLst>
          </p:cNvPr>
          <p:cNvSpPr txBox="1">
            <a:spLocks/>
          </p:cNvSpPr>
          <p:nvPr userDrawn="1"/>
        </p:nvSpPr>
        <p:spPr>
          <a:xfrm>
            <a:off x="8814477"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rgbClr val="009CDC"/>
                </a:solidFill>
              </a:rPr>
              <a:pPr/>
              <a:t>‹#›</a:t>
            </a:fld>
            <a:endParaRPr lang="en-US" sz="800">
              <a:solidFill>
                <a:srgbClr val="009CDC"/>
              </a:solidFill>
            </a:endParaRPr>
          </a:p>
        </p:txBody>
      </p:sp>
      <p:sp>
        <p:nvSpPr>
          <p:cNvPr id="21" name="TextBox 20">
            <a:extLst>
              <a:ext uri="{FF2B5EF4-FFF2-40B4-BE49-F238E27FC236}">
                <a16:creationId xmlns:a16="http://schemas.microsoft.com/office/drawing/2014/main" id="{0FC5B1AB-4810-0F54-1AF3-9E7C72D798A3}"/>
              </a:ext>
            </a:extLst>
          </p:cNvPr>
          <p:cNvSpPr txBox="1"/>
          <p:nvPr userDrawn="1"/>
        </p:nvSpPr>
        <p:spPr>
          <a:xfrm>
            <a:off x="419128" y="1949331"/>
            <a:ext cx="2262158" cy="954107"/>
          </a:xfrm>
          <a:prstGeom prst="rect">
            <a:avLst/>
          </a:prstGeom>
          <a:noFill/>
        </p:spPr>
        <p:txBody>
          <a:bodyPr wrap="none" rtlCol="0">
            <a:spAutoFit/>
          </a:bodyPr>
          <a:lstStyle/>
          <a:p>
            <a:r>
              <a:rPr lang="en-US" sz="2800" b="1" i="0">
                <a:solidFill>
                  <a:schemeClr val="accent1"/>
                </a:solidFill>
                <a:latin typeface="Montserrat" pitchFamily="2" charset="77"/>
              </a:rPr>
              <a:t>WITH YOU </a:t>
            </a:r>
          </a:p>
          <a:p>
            <a:r>
              <a:rPr lang="en-US" sz="2800" b="0" i="0">
                <a:solidFill>
                  <a:schemeClr val="accent1"/>
                </a:solidFill>
                <a:latin typeface="Montserrat" pitchFamily="2" charset="77"/>
              </a:rPr>
              <a:t>TODAY</a:t>
            </a:r>
          </a:p>
        </p:txBody>
      </p:sp>
      <p:sp>
        <p:nvSpPr>
          <p:cNvPr id="24" name="Text Placeholder 23">
            <a:extLst>
              <a:ext uri="{FF2B5EF4-FFF2-40B4-BE49-F238E27FC236}">
                <a16:creationId xmlns:a16="http://schemas.microsoft.com/office/drawing/2014/main" id="{15C3E144-2AA0-B982-B007-E387E7EF657E}"/>
              </a:ext>
            </a:extLst>
          </p:cNvPr>
          <p:cNvSpPr>
            <a:spLocks noGrp="1"/>
          </p:cNvSpPr>
          <p:nvPr>
            <p:ph type="body" sz="quarter" idx="22" hasCustomPrompt="1"/>
          </p:nvPr>
        </p:nvSpPr>
        <p:spPr>
          <a:xfrm>
            <a:off x="2926581" y="1659622"/>
            <a:ext cx="1381125" cy="290512"/>
          </a:xfrm>
          <a:prstGeom prst="rect">
            <a:avLst/>
          </a:prstGeom>
        </p:spPr>
        <p:txBody>
          <a:bodyPr anchor="ctr"/>
          <a:lstStyle>
            <a:lvl1pPr marL="0" indent="0" algn="ctr">
              <a:buNone/>
              <a:defRPr sz="1200" b="0" i="0">
                <a:solidFill>
                  <a:schemeClr val="accent1"/>
                </a:solidFill>
                <a:latin typeface="Open Sans Light" pitchFamily="2" charset="0"/>
                <a:ea typeface="Open Sans Light" pitchFamily="2" charset="0"/>
                <a:cs typeface="Open Sans Light" pitchFamily="2" charset="0"/>
              </a:defRPr>
            </a:lvl1pPr>
          </a:lstStyle>
          <a:p>
            <a:pPr lvl="0"/>
            <a:r>
              <a:rPr lang="en-US" i="1"/>
              <a:t>Name goes here</a:t>
            </a:r>
            <a:endParaRPr lang="en-US"/>
          </a:p>
        </p:txBody>
      </p:sp>
      <p:sp>
        <p:nvSpPr>
          <p:cNvPr id="27" name="Text Placeholder 26">
            <a:extLst>
              <a:ext uri="{FF2B5EF4-FFF2-40B4-BE49-F238E27FC236}">
                <a16:creationId xmlns:a16="http://schemas.microsoft.com/office/drawing/2014/main" id="{A0C0B33E-8EE9-8752-4C22-FEAF418B16F8}"/>
              </a:ext>
            </a:extLst>
          </p:cNvPr>
          <p:cNvSpPr>
            <a:spLocks noGrp="1"/>
          </p:cNvSpPr>
          <p:nvPr>
            <p:ph type="body" sz="quarter" idx="23" hasCustomPrompt="1"/>
          </p:nvPr>
        </p:nvSpPr>
        <p:spPr>
          <a:xfrm>
            <a:off x="2926581" y="1937435"/>
            <a:ext cx="1381125" cy="396875"/>
          </a:xfrm>
          <a:prstGeom prst="rect">
            <a:avLst/>
          </a:prstGeom>
        </p:spPr>
        <p:txBody>
          <a:bodyPr/>
          <a:lstStyle>
            <a:lvl1pPr marL="0" indent="0" algn="ctr">
              <a:spcBef>
                <a:spcPts val="100"/>
              </a:spcBef>
              <a:buNone/>
              <a:defRPr sz="1000" b="0" i="0">
                <a:latin typeface="Open Sans Light" pitchFamily="2" charset="0"/>
                <a:ea typeface="Open Sans Light" pitchFamily="2" charset="0"/>
                <a:cs typeface="Open Sans Light"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sz="1000">
                <a:latin typeface="+mn-lt"/>
              </a:rPr>
              <a:t>Title</a:t>
            </a:r>
          </a:p>
          <a:p>
            <a:pPr lvl="0"/>
            <a:r>
              <a:rPr lang="en-US" sz="1000">
                <a:latin typeface="+mn-lt"/>
              </a:rPr>
              <a:t>Country</a:t>
            </a:r>
          </a:p>
        </p:txBody>
      </p:sp>
      <p:sp>
        <p:nvSpPr>
          <p:cNvPr id="28" name="Text Placeholder 23">
            <a:extLst>
              <a:ext uri="{FF2B5EF4-FFF2-40B4-BE49-F238E27FC236}">
                <a16:creationId xmlns:a16="http://schemas.microsoft.com/office/drawing/2014/main" id="{FD003D99-E108-86E9-98D3-1385ECBEE8F3}"/>
              </a:ext>
            </a:extLst>
          </p:cNvPr>
          <p:cNvSpPr>
            <a:spLocks noGrp="1"/>
          </p:cNvSpPr>
          <p:nvPr>
            <p:ph type="body" sz="quarter" idx="24" hasCustomPrompt="1"/>
          </p:nvPr>
        </p:nvSpPr>
        <p:spPr>
          <a:xfrm>
            <a:off x="4307706" y="1659622"/>
            <a:ext cx="1381125" cy="290512"/>
          </a:xfrm>
          <a:prstGeom prst="rect">
            <a:avLst/>
          </a:prstGeom>
        </p:spPr>
        <p:txBody>
          <a:bodyPr anchor="ctr"/>
          <a:lstStyle>
            <a:lvl1pPr marL="0" indent="0" algn="ctr">
              <a:buNone/>
              <a:defRPr sz="1200" b="0" i="0">
                <a:solidFill>
                  <a:schemeClr val="accent1"/>
                </a:solidFill>
                <a:latin typeface="Open Sans Light" pitchFamily="2" charset="0"/>
                <a:ea typeface="Open Sans Light" pitchFamily="2" charset="0"/>
                <a:cs typeface="Open Sans Light" pitchFamily="2" charset="0"/>
              </a:defRPr>
            </a:lvl1pPr>
          </a:lstStyle>
          <a:p>
            <a:pPr lvl="0"/>
            <a:r>
              <a:rPr lang="en-US" i="1"/>
              <a:t>Name goes here</a:t>
            </a:r>
            <a:endParaRPr lang="en-US"/>
          </a:p>
        </p:txBody>
      </p:sp>
      <p:sp>
        <p:nvSpPr>
          <p:cNvPr id="29" name="Text Placeholder 26">
            <a:extLst>
              <a:ext uri="{FF2B5EF4-FFF2-40B4-BE49-F238E27FC236}">
                <a16:creationId xmlns:a16="http://schemas.microsoft.com/office/drawing/2014/main" id="{9DB1A669-F5BE-0C6D-D071-C4F18A34B6A2}"/>
              </a:ext>
            </a:extLst>
          </p:cNvPr>
          <p:cNvSpPr>
            <a:spLocks noGrp="1"/>
          </p:cNvSpPr>
          <p:nvPr>
            <p:ph type="body" sz="quarter" idx="25" hasCustomPrompt="1"/>
          </p:nvPr>
        </p:nvSpPr>
        <p:spPr>
          <a:xfrm>
            <a:off x="4307706" y="1937435"/>
            <a:ext cx="1381125" cy="396875"/>
          </a:xfrm>
          <a:prstGeom prst="rect">
            <a:avLst/>
          </a:prstGeom>
        </p:spPr>
        <p:txBody>
          <a:bodyPr/>
          <a:lstStyle>
            <a:lvl1pPr marL="0" indent="0" algn="ctr">
              <a:spcBef>
                <a:spcPts val="100"/>
              </a:spcBef>
              <a:buNone/>
              <a:defRPr sz="1000" b="0" i="0">
                <a:latin typeface="Open Sans Light" pitchFamily="2" charset="0"/>
                <a:ea typeface="Open Sans Light" pitchFamily="2" charset="0"/>
                <a:cs typeface="Open Sans Light"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sz="1000">
                <a:latin typeface="+mn-lt"/>
              </a:rPr>
              <a:t>Title</a:t>
            </a:r>
          </a:p>
          <a:p>
            <a:pPr lvl="0"/>
            <a:r>
              <a:rPr lang="en-US" sz="1000">
                <a:latin typeface="+mn-lt"/>
              </a:rPr>
              <a:t>Country</a:t>
            </a:r>
          </a:p>
        </p:txBody>
      </p:sp>
      <p:sp>
        <p:nvSpPr>
          <p:cNvPr id="30" name="Text Placeholder 23">
            <a:extLst>
              <a:ext uri="{FF2B5EF4-FFF2-40B4-BE49-F238E27FC236}">
                <a16:creationId xmlns:a16="http://schemas.microsoft.com/office/drawing/2014/main" id="{36057E91-B59F-E2D5-E020-3B8BB4640460}"/>
              </a:ext>
            </a:extLst>
          </p:cNvPr>
          <p:cNvSpPr>
            <a:spLocks noGrp="1"/>
          </p:cNvSpPr>
          <p:nvPr>
            <p:ph type="body" sz="quarter" idx="26" hasCustomPrompt="1"/>
          </p:nvPr>
        </p:nvSpPr>
        <p:spPr>
          <a:xfrm>
            <a:off x="5690011" y="1659622"/>
            <a:ext cx="1381125" cy="290512"/>
          </a:xfrm>
          <a:prstGeom prst="rect">
            <a:avLst/>
          </a:prstGeom>
        </p:spPr>
        <p:txBody>
          <a:bodyPr anchor="ctr"/>
          <a:lstStyle>
            <a:lvl1pPr marL="0" indent="0" algn="ctr">
              <a:buNone/>
              <a:defRPr sz="1200" b="0" i="0">
                <a:solidFill>
                  <a:schemeClr val="accent1"/>
                </a:solidFill>
                <a:latin typeface="Open Sans Light" pitchFamily="2" charset="0"/>
                <a:ea typeface="Open Sans Light" pitchFamily="2" charset="0"/>
                <a:cs typeface="Open Sans Light" pitchFamily="2" charset="0"/>
              </a:defRPr>
            </a:lvl1pPr>
          </a:lstStyle>
          <a:p>
            <a:pPr lvl="0"/>
            <a:r>
              <a:rPr lang="en-US" i="1"/>
              <a:t>Name goes here</a:t>
            </a:r>
            <a:endParaRPr lang="en-US"/>
          </a:p>
        </p:txBody>
      </p:sp>
      <p:sp>
        <p:nvSpPr>
          <p:cNvPr id="31" name="Text Placeholder 26">
            <a:extLst>
              <a:ext uri="{FF2B5EF4-FFF2-40B4-BE49-F238E27FC236}">
                <a16:creationId xmlns:a16="http://schemas.microsoft.com/office/drawing/2014/main" id="{F8067875-E1B0-3470-362E-91D28BED20E8}"/>
              </a:ext>
            </a:extLst>
          </p:cNvPr>
          <p:cNvSpPr>
            <a:spLocks noGrp="1"/>
          </p:cNvSpPr>
          <p:nvPr>
            <p:ph type="body" sz="quarter" idx="27" hasCustomPrompt="1"/>
          </p:nvPr>
        </p:nvSpPr>
        <p:spPr>
          <a:xfrm>
            <a:off x="5690011" y="1937435"/>
            <a:ext cx="1381125" cy="396875"/>
          </a:xfrm>
          <a:prstGeom prst="rect">
            <a:avLst/>
          </a:prstGeom>
        </p:spPr>
        <p:txBody>
          <a:bodyPr/>
          <a:lstStyle>
            <a:lvl1pPr marL="0" indent="0" algn="ctr">
              <a:spcBef>
                <a:spcPts val="100"/>
              </a:spcBef>
              <a:buNone/>
              <a:defRPr sz="1000" b="0" i="0">
                <a:latin typeface="Open Sans Light" pitchFamily="2" charset="0"/>
                <a:ea typeface="Open Sans Light" pitchFamily="2" charset="0"/>
                <a:cs typeface="Open Sans Light"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sz="1000">
                <a:latin typeface="+mn-lt"/>
              </a:rPr>
              <a:t>Title</a:t>
            </a:r>
          </a:p>
          <a:p>
            <a:pPr lvl="0"/>
            <a:r>
              <a:rPr lang="en-US" sz="1000">
                <a:latin typeface="+mn-lt"/>
              </a:rPr>
              <a:t>Country</a:t>
            </a:r>
          </a:p>
        </p:txBody>
      </p:sp>
      <p:sp>
        <p:nvSpPr>
          <p:cNvPr id="32" name="Text Placeholder 23">
            <a:extLst>
              <a:ext uri="{FF2B5EF4-FFF2-40B4-BE49-F238E27FC236}">
                <a16:creationId xmlns:a16="http://schemas.microsoft.com/office/drawing/2014/main" id="{59F0C3B0-D1FE-5A6D-7B5C-42FEA0BB3C18}"/>
              </a:ext>
            </a:extLst>
          </p:cNvPr>
          <p:cNvSpPr>
            <a:spLocks noGrp="1"/>
          </p:cNvSpPr>
          <p:nvPr>
            <p:ph type="body" sz="quarter" idx="28" hasCustomPrompt="1"/>
          </p:nvPr>
        </p:nvSpPr>
        <p:spPr>
          <a:xfrm>
            <a:off x="7069956" y="1659622"/>
            <a:ext cx="1381125" cy="290512"/>
          </a:xfrm>
          <a:prstGeom prst="rect">
            <a:avLst/>
          </a:prstGeom>
        </p:spPr>
        <p:txBody>
          <a:bodyPr anchor="ctr"/>
          <a:lstStyle>
            <a:lvl1pPr marL="0" indent="0" algn="ctr">
              <a:buNone/>
              <a:defRPr sz="1200" b="0" i="0">
                <a:solidFill>
                  <a:schemeClr val="accent1"/>
                </a:solidFill>
                <a:latin typeface="Open Sans Light" pitchFamily="2" charset="0"/>
                <a:ea typeface="Open Sans Light" pitchFamily="2" charset="0"/>
                <a:cs typeface="Open Sans Light" pitchFamily="2" charset="0"/>
              </a:defRPr>
            </a:lvl1pPr>
          </a:lstStyle>
          <a:p>
            <a:pPr lvl="0"/>
            <a:r>
              <a:rPr lang="en-US" i="1"/>
              <a:t>Name goes here</a:t>
            </a:r>
            <a:endParaRPr lang="en-US"/>
          </a:p>
        </p:txBody>
      </p:sp>
      <p:sp>
        <p:nvSpPr>
          <p:cNvPr id="33" name="Text Placeholder 26">
            <a:extLst>
              <a:ext uri="{FF2B5EF4-FFF2-40B4-BE49-F238E27FC236}">
                <a16:creationId xmlns:a16="http://schemas.microsoft.com/office/drawing/2014/main" id="{44A447C7-2A43-718B-88F2-5BF444F3D4B6}"/>
              </a:ext>
            </a:extLst>
          </p:cNvPr>
          <p:cNvSpPr>
            <a:spLocks noGrp="1"/>
          </p:cNvSpPr>
          <p:nvPr>
            <p:ph type="body" sz="quarter" idx="29" hasCustomPrompt="1"/>
          </p:nvPr>
        </p:nvSpPr>
        <p:spPr>
          <a:xfrm>
            <a:off x="7069956" y="1937435"/>
            <a:ext cx="1381125" cy="396875"/>
          </a:xfrm>
          <a:prstGeom prst="rect">
            <a:avLst/>
          </a:prstGeom>
        </p:spPr>
        <p:txBody>
          <a:bodyPr/>
          <a:lstStyle>
            <a:lvl1pPr marL="0" indent="0" algn="ctr">
              <a:spcBef>
                <a:spcPts val="100"/>
              </a:spcBef>
              <a:buNone/>
              <a:defRPr sz="1000" b="0" i="0">
                <a:latin typeface="Open Sans Light" pitchFamily="2" charset="0"/>
                <a:ea typeface="Open Sans Light" pitchFamily="2" charset="0"/>
                <a:cs typeface="Open Sans Light"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sz="1000">
                <a:latin typeface="+mn-lt"/>
              </a:rPr>
              <a:t>Title</a:t>
            </a:r>
          </a:p>
          <a:p>
            <a:pPr lvl="0"/>
            <a:r>
              <a:rPr lang="en-US" sz="1000">
                <a:latin typeface="+mn-lt"/>
              </a:rPr>
              <a:t>Country</a:t>
            </a:r>
          </a:p>
        </p:txBody>
      </p:sp>
      <p:sp>
        <p:nvSpPr>
          <p:cNvPr id="34" name="Text Placeholder 23">
            <a:extLst>
              <a:ext uri="{FF2B5EF4-FFF2-40B4-BE49-F238E27FC236}">
                <a16:creationId xmlns:a16="http://schemas.microsoft.com/office/drawing/2014/main" id="{1E1013B3-4BCB-CC82-767B-383B2AB72BC0}"/>
              </a:ext>
            </a:extLst>
          </p:cNvPr>
          <p:cNvSpPr>
            <a:spLocks noGrp="1"/>
          </p:cNvSpPr>
          <p:nvPr>
            <p:ph type="body" sz="quarter" idx="30" hasCustomPrompt="1"/>
          </p:nvPr>
        </p:nvSpPr>
        <p:spPr>
          <a:xfrm>
            <a:off x="2926581" y="3480450"/>
            <a:ext cx="1381125" cy="290512"/>
          </a:xfrm>
          <a:prstGeom prst="rect">
            <a:avLst/>
          </a:prstGeom>
        </p:spPr>
        <p:txBody>
          <a:bodyPr anchor="ctr"/>
          <a:lstStyle>
            <a:lvl1pPr marL="0" indent="0" algn="ctr">
              <a:buNone/>
              <a:defRPr sz="1200" b="0" i="0">
                <a:solidFill>
                  <a:schemeClr val="accent1"/>
                </a:solidFill>
                <a:latin typeface="Open Sans Light" pitchFamily="2" charset="0"/>
                <a:ea typeface="Open Sans Light" pitchFamily="2" charset="0"/>
                <a:cs typeface="Open Sans Light" pitchFamily="2" charset="0"/>
              </a:defRPr>
            </a:lvl1pPr>
          </a:lstStyle>
          <a:p>
            <a:pPr lvl="0"/>
            <a:r>
              <a:rPr lang="en-US" i="1"/>
              <a:t>Name goes here</a:t>
            </a:r>
            <a:endParaRPr lang="en-US"/>
          </a:p>
        </p:txBody>
      </p:sp>
      <p:sp>
        <p:nvSpPr>
          <p:cNvPr id="35" name="Text Placeholder 26">
            <a:extLst>
              <a:ext uri="{FF2B5EF4-FFF2-40B4-BE49-F238E27FC236}">
                <a16:creationId xmlns:a16="http://schemas.microsoft.com/office/drawing/2014/main" id="{B75FCB36-C2C1-D541-D59A-B15F2D4C9304}"/>
              </a:ext>
            </a:extLst>
          </p:cNvPr>
          <p:cNvSpPr>
            <a:spLocks noGrp="1"/>
          </p:cNvSpPr>
          <p:nvPr>
            <p:ph type="body" sz="quarter" idx="31" hasCustomPrompt="1"/>
          </p:nvPr>
        </p:nvSpPr>
        <p:spPr>
          <a:xfrm>
            <a:off x="2926581" y="3758263"/>
            <a:ext cx="1381125" cy="396875"/>
          </a:xfrm>
          <a:prstGeom prst="rect">
            <a:avLst/>
          </a:prstGeom>
        </p:spPr>
        <p:txBody>
          <a:bodyPr/>
          <a:lstStyle>
            <a:lvl1pPr marL="0" indent="0" algn="ctr">
              <a:spcBef>
                <a:spcPts val="100"/>
              </a:spcBef>
              <a:buNone/>
              <a:defRPr sz="1000" b="0" i="0">
                <a:latin typeface="Open Sans Light" pitchFamily="2" charset="0"/>
                <a:ea typeface="Open Sans Light" pitchFamily="2" charset="0"/>
                <a:cs typeface="Open Sans Light"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sz="1000">
                <a:latin typeface="+mn-lt"/>
              </a:rPr>
              <a:t>Title</a:t>
            </a:r>
          </a:p>
          <a:p>
            <a:pPr lvl="0"/>
            <a:r>
              <a:rPr lang="en-US" sz="1000">
                <a:latin typeface="+mn-lt"/>
              </a:rPr>
              <a:t>Country</a:t>
            </a:r>
          </a:p>
        </p:txBody>
      </p:sp>
      <p:sp>
        <p:nvSpPr>
          <p:cNvPr id="36" name="Text Placeholder 23">
            <a:extLst>
              <a:ext uri="{FF2B5EF4-FFF2-40B4-BE49-F238E27FC236}">
                <a16:creationId xmlns:a16="http://schemas.microsoft.com/office/drawing/2014/main" id="{63B34390-F493-B417-8841-CCC36CEC5C53}"/>
              </a:ext>
            </a:extLst>
          </p:cNvPr>
          <p:cNvSpPr>
            <a:spLocks noGrp="1"/>
          </p:cNvSpPr>
          <p:nvPr>
            <p:ph type="body" sz="quarter" idx="32" hasCustomPrompt="1"/>
          </p:nvPr>
        </p:nvSpPr>
        <p:spPr>
          <a:xfrm>
            <a:off x="4307706" y="3480450"/>
            <a:ext cx="1381125" cy="290512"/>
          </a:xfrm>
          <a:prstGeom prst="rect">
            <a:avLst/>
          </a:prstGeom>
        </p:spPr>
        <p:txBody>
          <a:bodyPr anchor="ctr"/>
          <a:lstStyle>
            <a:lvl1pPr marL="0" indent="0" algn="ctr">
              <a:buNone/>
              <a:defRPr sz="1200" b="0" i="0">
                <a:solidFill>
                  <a:schemeClr val="accent1"/>
                </a:solidFill>
                <a:latin typeface="Open Sans Light" pitchFamily="2" charset="0"/>
                <a:ea typeface="Open Sans Light" pitchFamily="2" charset="0"/>
                <a:cs typeface="Open Sans Light" pitchFamily="2" charset="0"/>
              </a:defRPr>
            </a:lvl1pPr>
          </a:lstStyle>
          <a:p>
            <a:pPr lvl="0"/>
            <a:r>
              <a:rPr lang="en-US" i="1"/>
              <a:t>Name goes here</a:t>
            </a:r>
            <a:endParaRPr lang="en-US"/>
          </a:p>
        </p:txBody>
      </p:sp>
      <p:sp>
        <p:nvSpPr>
          <p:cNvPr id="37" name="Text Placeholder 26">
            <a:extLst>
              <a:ext uri="{FF2B5EF4-FFF2-40B4-BE49-F238E27FC236}">
                <a16:creationId xmlns:a16="http://schemas.microsoft.com/office/drawing/2014/main" id="{112644D5-05EF-D4B2-01E0-A14200716105}"/>
              </a:ext>
            </a:extLst>
          </p:cNvPr>
          <p:cNvSpPr>
            <a:spLocks noGrp="1"/>
          </p:cNvSpPr>
          <p:nvPr>
            <p:ph type="body" sz="quarter" idx="33" hasCustomPrompt="1"/>
          </p:nvPr>
        </p:nvSpPr>
        <p:spPr>
          <a:xfrm>
            <a:off x="4307706" y="3758263"/>
            <a:ext cx="1381125" cy="396875"/>
          </a:xfrm>
          <a:prstGeom prst="rect">
            <a:avLst/>
          </a:prstGeom>
        </p:spPr>
        <p:txBody>
          <a:bodyPr/>
          <a:lstStyle>
            <a:lvl1pPr marL="0" indent="0" algn="ctr">
              <a:spcBef>
                <a:spcPts val="100"/>
              </a:spcBef>
              <a:buNone/>
              <a:defRPr sz="1000" b="0" i="0">
                <a:latin typeface="Open Sans Light" pitchFamily="2" charset="0"/>
                <a:ea typeface="Open Sans Light" pitchFamily="2" charset="0"/>
                <a:cs typeface="Open Sans Light"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sz="1000">
                <a:latin typeface="+mn-lt"/>
              </a:rPr>
              <a:t>Title</a:t>
            </a:r>
          </a:p>
          <a:p>
            <a:pPr lvl="0"/>
            <a:r>
              <a:rPr lang="en-US" sz="1000">
                <a:latin typeface="+mn-lt"/>
              </a:rPr>
              <a:t>Country</a:t>
            </a:r>
          </a:p>
        </p:txBody>
      </p:sp>
      <p:sp>
        <p:nvSpPr>
          <p:cNvPr id="38" name="Text Placeholder 23">
            <a:extLst>
              <a:ext uri="{FF2B5EF4-FFF2-40B4-BE49-F238E27FC236}">
                <a16:creationId xmlns:a16="http://schemas.microsoft.com/office/drawing/2014/main" id="{298FEED9-3A26-F250-8DF3-1C78A19A4747}"/>
              </a:ext>
            </a:extLst>
          </p:cNvPr>
          <p:cNvSpPr>
            <a:spLocks noGrp="1"/>
          </p:cNvSpPr>
          <p:nvPr>
            <p:ph type="body" sz="quarter" idx="34" hasCustomPrompt="1"/>
          </p:nvPr>
        </p:nvSpPr>
        <p:spPr>
          <a:xfrm>
            <a:off x="5690011" y="3480450"/>
            <a:ext cx="1381125" cy="290512"/>
          </a:xfrm>
          <a:prstGeom prst="rect">
            <a:avLst/>
          </a:prstGeom>
        </p:spPr>
        <p:txBody>
          <a:bodyPr anchor="ctr"/>
          <a:lstStyle>
            <a:lvl1pPr marL="0" indent="0" algn="ctr">
              <a:buNone/>
              <a:defRPr sz="1200" b="0" i="0">
                <a:solidFill>
                  <a:schemeClr val="accent1"/>
                </a:solidFill>
                <a:latin typeface="Open Sans Light" pitchFamily="2" charset="0"/>
                <a:ea typeface="Open Sans Light" pitchFamily="2" charset="0"/>
                <a:cs typeface="Open Sans Light" pitchFamily="2" charset="0"/>
              </a:defRPr>
            </a:lvl1pPr>
          </a:lstStyle>
          <a:p>
            <a:pPr lvl="0"/>
            <a:r>
              <a:rPr lang="en-US" i="1"/>
              <a:t>Name goes here</a:t>
            </a:r>
            <a:endParaRPr lang="en-US"/>
          </a:p>
        </p:txBody>
      </p:sp>
      <p:sp>
        <p:nvSpPr>
          <p:cNvPr id="39" name="Text Placeholder 26">
            <a:extLst>
              <a:ext uri="{FF2B5EF4-FFF2-40B4-BE49-F238E27FC236}">
                <a16:creationId xmlns:a16="http://schemas.microsoft.com/office/drawing/2014/main" id="{4857701A-7624-B55C-700F-49C837D25206}"/>
              </a:ext>
            </a:extLst>
          </p:cNvPr>
          <p:cNvSpPr>
            <a:spLocks noGrp="1"/>
          </p:cNvSpPr>
          <p:nvPr>
            <p:ph type="body" sz="quarter" idx="35" hasCustomPrompt="1"/>
          </p:nvPr>
        </p:nvSpPr>
        <p:spPr>
          <a:xfrm>
            <a:off x="5690011" y="3758263"/>
            <a:ext cx="1381125" cy="396875"/>
          </a:xfrm>
          <a:prstGeom prst="rect">
            <a:avLst/>
          </a:prstGeom>
        </p:spPr>
        <p:txBody>
          <a:bodyPr/>
          <a:lstStyle>
            <a:lvl1pPr marL="0" indent="0" algn="ctr">
              <a:spcBef>
                <a:spcPts val="100"/>
              </a:spcBef>
              <a:buNone/>
              <a:defRPr sz="1000" b="0" i="0">
                <a:latin typeface="Open Sans Light" pitchFamily="2" charset="0"/>
                <a:ea typeface="Open Sans Light" pitchFamily="2" charset="0"/>
                <a:cs typeface="Open Sans Light"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sz="1000">
                <a:latin typeface="+mn-lt"/>
              </a:rPr>
              <a:t>Title</a:t>
            </a:r>
          </a:p>
          <a:p>
            <a:pPr lvl="0"/>
            <a:r>
              <a:rPr lang="en-US" sz="1000">
                <a:latin typeface="+mn-lt"/>
              </a:rPr>
              <a:t>Country</a:t>
            </a:r>
          </a:p>
        </p:txBody>
      </p:sp>
      <p:sp>
        <p:nvSpPr>
          <p:cNvPr id="40" name="Text Placeholder 23">
            <a:extLst>
              <a:ext uri="{FF2B5EF4-FFF2-40B4-BE49-F238E27FC236}">
                <a16:creationId xmlns:a16="http://schemas.microsoft.com/office/drawing/2014/main" id="{CB0782A0-0E94-A1B1-60BA-D208995871B8}"/>
              </a:ext>
            </a:extLst>
          </p:cNvPr>
          <p:cNvSpPr>
            <a:spLocks noGrp="1"/>
          </p:cNvSpPr>
          <p:nvPr>
            <p:ph type="body" sz="quarter" idx="36" hasCustomPrompt="1"/>
          </p:nvPr>
        </p:nvSpPr>
        <p:spPr>
          <a:xfrm>
            <a:off x="7069956" y="3480450"/>
            <a:ext cx="1381125" cy="290512"/>
          </a:xfrm>
          <a:prstGeom prst="rect">
            <a:avLst/>
          </a:prstGeom>
        </p:spPr>
        <p:txBody>
          <a:bodyPr anchor="ctr"/>
          <a:lstStyle>
            <a:lvl1pPr marL="0" indent="0" algn="ctr">
              <a:buNone/>
              <a:defRPr sz="1200" b="0" i="0">
                <a:solidFill>
                  <a:schemeClr val="accent1"/>
                </a:solidFill>
                <a:latin typeface="Open Sans Light" pitchFamily="2" charset="0"/>
                <a:ea typeface="Open Sans Light" pitchFamily="2" charset="0"/>
                <a:cs typeface="Open Sans Light" pitchFamily="2" charset="0"/>
              </a:defRPr>
            </a:lvl1pPr>
          </a:lstStyle>
          <a:p>
            <a:pPr lvl="0"/>
            <a:r>
              <a:rPr lang="en-US" i="1"/>
              <a:t>Name goes here</a:t>
            </a:r>
            <a:endParaRPr lang="en-US"/>
          </a:p>
        </p:txBody>
      </p:sp>
      <p:sp>
        <p:nvSpPr>
          <p:cNvPr id="41" name="Text Placeholder 26">
            <a:extLst>
              <a:ext uri="{FF2B5EF4-FFF2-40B4-BE49-F238E27FC236}">
                <a16:creationId xmlns:a16="http://schemas.microsoft.com/office/drawing/2014/main" id="{C0ADAFC9-FB69-4B42-49C0-E0C06B134743}"/>
              </a:ext>
            </a:extLst>
          </p:cNvPr>
          <p:cNvSpPr>
            <a:spLocks noGrp="1"/>
          </p:cNvSpPr>
          <p:nvPr>
            <p:ph type="body" sz="quarter" idx="37" hasCustomPrompt="1"/>
          </p:nvPr>
        </p:nvSpPr>
        <p:spPr>
          <a:xfrm>
            <a:off x="7069956" y="3758263"/>
            <a:ext cx="1381125" cy="396875"/>
          </a:xfrm>
          <a:prstGeom prst="rect">
            <a:avLst/>
          </a:prstGeom>
        </p:spPr>
        <p:txBody>
          <a:bodyPr/>
          <a:lstStyle>
            <a:lvl1pPr marL="0" indent="0" algn="ctr">
              <a:spcBef>
                <a:spcPts val="100"/>
              </a:spcBef>
              <a:buNone/>
              <a:defRPr sz="1000" b="0" i="0">
                <a:latin typeface="Open Sans Light" pitchFamily="2" charset="0"/>
                <a:ea typeface="Open Sans Light" pitchFamily="2" charset="0"/>
                <a:cs typeface="Open Sans Light" pitchFamily="2"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sz="1000">
                <a:latin typeface="+mn-lt"/>
              </a:rPr>
              <a:t>Title</a:t>
            </a:r>
          </a:p>
          <a:p>
            <a:pPr lvl="0"/>
            <a:r>
              <a:rPr lang="en-US" sz="1000">
                <a:latin typeface="+mn-lt"/>
              </a:rPr>
              <a:t>Country</a:t>
            </a:r>
          </a:p>
        </p:txBody>
      </p:sp>
    </p:spTree>
    <p:extLst>
      <p:ext uri="{BB962C8B-B14F-4D97-AF65-F5344CB8AC3E}">
        <p14:creationId xmlns:p14="http://schemas.microsoft.com/office/powerpoint/2010/main" val="1292640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Cover_Slide">
    <p:spTree>
      <p:nvGrpSpPr>
        <p:cNvPr id="1" name=""/>
        <p:cNvGrpSpPr/>
        <p:nvPr/>
      </p:nvGrpSpPr>
      <p:grpSpPr>
        <a:xfrm>
          <a:off x="0" y="0"/>
          <a:ext cx="0" cy="0"/>
          <a:chOff x="0" y="0"/>
          <a:chExt cx="0" cy="0"/>
        </a:xfrm>
      </p:grpSpPr>
      <p:pic>
        <p:nvPicPr>
          <p:cNvPr id="12" name="Picture 11" descr="A group of people looking at a computer&#10;&#10;Description automatically generated">
            <a:extLst>
              <a:ext uri="{FF2B5EF4-FFF2-40B4-BE49-F238E27FC236}">
                <a16:creationId xmlns:a16="http://schemas.microsoft.com/office/drawing/2014/main" id="{C0A85117-4F08-59FB-511C-1D1FCD87345D}"/>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t="3652"/>
          <a:stretch/>
        </p:blipFill>
        <p:spPr>
          <a:xfrm>
            <a:off x="1017633" y="1017632"/>
            <a:ext cx="8126367" cy="4125868"/>
          </a:xfrm>
          <a:prstGeom prst="rect">
            <a:avLst/>
          </a:prstGeom>
        </p:spPr>
      </p:pic>
      <p:sp>
        <p:nvSpPr>
          <p:cNvPr id="15" name="Rectangle 14">
            <a:extLst>
              <a:ext uri="{FF2B5EF4-FFF2-40B4-BE49-F238E27FC236}">
                <a16:creationId xmlns:a16="http://schemas.microsoft.com/office/drawing/2014/main" id="{0FC81A9F-DEE9-C57D-B2E4-1CCA22A7DCFB}"/>
              </a:ext>
            </a:extLst>
          </p:cNvPr>
          <p:cNvSpPr/>
          <p:nvPr userDrawn="1"/>
        </p:nvSpPr>
        <p:spPr>
          <a:xfrm>
            <a:off x="0" y="2571750"/>
            <a:ext cx="4572000" cy="12913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a:extLst>
              <a:ext uri="{FF2B5EF4-FFF2-40B4-BE49-F238E27FC236}">
                <a16:creationId xmlns:a16="http://schemas.microsoft.com/office/drawing/2014/main" id="{A6B5A30E-196D-2FEF-900F-5D0336AB2981}"/>
              </a:ext>
            </a:extLst>
          </p:cNvPr>
          <p:cNvSpPr>
            <a:spLocks noGrp="1"/>
          </p:cNvSpPr>
          <p:nvPr>
            <p:ph type="body" sz="quarter" idx="10" hasCustomPrompt="1"/>
          </p:nvPr>
        </p:nvSpPr>
        <p:spPr>
          <a:xfrm>
            <a:off x="468313" y="2842074"/>
            <a:ext cx="3873500" cy="476983"/>
          </a:xfrm>
          <a:prstGeom prst="rect">
            <a:avLst/>
          </a:prstGeom>
        </p:spPr>
        <p:txBody>
          <a:bodyPr/>
          <a:lstStyle>
            <a:lvl1pPr marL="0" indent="0">
              <a:buNone/>
              <a:defRPr sz="2200" b="1">
                <a:solidFill>
                  <a:schemeClr val="bg1"/>
                </a:solidFill>
                <a:latin typeface="Montserrat" pitchFamily="2" charset="77"/>
              </a:defRPr>
            </a:lvl1pPr>
            <a:lvl2pPr marL="457200" indent="0">
              <a:buNone/>
              <a:defRPr b="1"/>
            </a:lvl2pPr>
            <a:lvl3pPr marL="914400" indent="0">
              <a:buNone/>
              <a:defRPr b="1"/>
            </a:lvl3pPr>
            <a:lvl4pPr marL="1371600" indent="0">
              <a:buNone/>
              <a:defRPr b="1"/>
            </a:lvl4pPr>
            <a:lvl5pPr marL="1828800" indent="0">
              <a:buNone/>
              <a:defRPr b="1"/>
            </a:lvl5pPr>
          </a:lstStyle>
          <a:p>
            <a:pPr lvl="0"/>
            <a:r>
              <a:rPr lang="en-GB"/>
              <a:t>TITLE OF PRESENTATION </a:t>
            </a:r>
            <a:endParaRPr lang="en-US"/>
          </a:p>
        </p:txBody>
      </p:sp>
      <p:sp>
        <p:nvSpPr>
          <p:cNvPr id="18" name="Text Placeholder 16">
            <a:extLst>
              <a:ext uri="{FF2B5EF4-FFF2-40B4-BE49-F238E27FC236}">
                <a16:creationId xmlns:a16="http://schemas.microsoft.com/office/drawing/2014/main" id="{00B0B5AB-99F0-3C1F-4A69-0048070C384F}"/>
              </a:ext>
            </a:extLst>
          </p:cNvPr>
          <p:cNvSpPr>
            <a:spLocks noGrp="1"/>
          </p:cNvSpPr>
          <p:nvPr>
            <p:ph type="body" sz="quarter" idx="11" hasCustomPrompt="1"/>
          </p:nvPr>
        </p:nvSpPr>
        <p:spPr>
          <a:xfrm>
            <a:off x="468313" y="3449680"/>
            <a:ext cx="3873500" cy="207471"/>
          </a:xfrm>
          <a:prstGeom prst="rect">
            <a:avLst/>
          </a:prstGeom>
        </p:spPr>
        <p:txBody>
          <a:bodyPr/>
          <a:lstStyle>
            <a:lvl1pPr marL="0" indent="0">
              <a:buNone/>
              <a:defRPr sz="1400" b="0">
                <a:solidFill>
                  <a:schemeClr val="bg1"/>
                </a:solidFill>
                <a:latin typeface="+mn-lt"/>
              </a:defRPr>
            </a:lvl1pPr>
            <a:lvl2pPr marL="457200" indent="0">
              <a:buNone/>
              <a:defRPr b="1"/>
            </a:lvl2pPr>
            <a:lvl3pPr marL="914400" indent="0">
              <a:buNone/>
              <a:defRPr b="1"/>
            </a:lvl3pPr>
            <a:lvl4pPr marL="1371600" indent="0">
              <a:buNone/>
              <a:defRPr b="1"/>
            </a:lvl4pPr>
            <a:lvl5pPr marL="1828800" indent="0">
              <a:buNone/>
              <a:defRPr b="1"/>
            </a:lvl5pPr>
          </a:lstStyle>
          <a:p>
            <a:pPr lvl="0"/>
            <a:r>
              <a:rPr lang="en-GB"/>
              <a:t>PRESENTER AND DATE</a:t>
            </a:r>
            <a:endParaRPr lang="en-US"/>
          </a:p>
        </p:txBody>
      </p:sp>
      <p:pic>
        <p:nvPicPr>
          <p:cNvPr id="3" name="Picture 2">
            <a:extLst>
              <a:ext uri="{FF2B5EF4-FFF2-40B4-BE49-F238E27FC236}">
                <a16:creationId xmlns:a16="http://schemas.microsoft.com/office/drawing/2014/main" id="{43041F7A-03E0-A9A2-7824-B618478E657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7633" y="335926"/>
            <a:ext cx="2873829" cy="343610"/>
          </a:xfrm>
          <a:prstGeom prst="rect">
            <a:avLst/>
          </a:prstGeom>
        </p:spPr>
      </p:pic>
    </p:spTree>
    <p:extLst>
      <p:ext uri="{BB962C8B-B14F-4D97-AF65-F5344CB8AC3E}">
        <p14:creationId xmlns:p14="http://schemas.microsoft.com/office/powerpoint/2010/main" val="686608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_Cover_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6AE5E05-22CF-6153-6D9F-012F0CA5CE05}"/>
              </a:ext>
            </a:extLst>
          </p:cNvPr>
          <p:cNvSpPr/>
          <p:nvPr userDrawn="1"/>
        </p:nvSpPr>
        <p:spPr>
          <a:xfrm>
            <a:off x="1017588" y="1000745"/>
            <a:ext cx="8126412" cy="4125912"/>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DE4BBA91-FB68-AFF3-CC0A-9EE6704A6501}"/>
              </a:ext>
            </a:extLst>
          </p:cNvPr>
          <p:cNvSpPr>
            <a:spLocks noGrp="1"/>
          </p:cNvSpPr>
          <p:nvPr>
            <p:ph type="pic" sz="quarter" idx="12"/>
          </p:nvPr>
        </p:nvSpPr>
        <p:spPr>
          <a:xfrm>
            <a:off x="1017588" y="1000745"/>
            <a:ext cx="8126412" cy="4125912"/>
          </a:xfrm>
          <a:prstGeom prst="rect">
            <a:avLst/>
          </a:prstGeom>
        </p:spPr>
        <p:txBody>
          <a:bodyPr/>
          <a:lstStyle/>
          <a:p>
            <a:endParaRPr lang="en-US"/>
          </a:p>
        </p:txBody>
      </p:sp>
      <p:pic>
        <p:nvPicPr>
          <p:cNvPr id="5" name="Picture 4">
            <a:extLst>
              <a:ext uri="{FF2B5EF4-FFF2-40B4-BE49-F238E27FC236}">
                <a16:creationId xmlns:a16="http://schemas.microsoft.com/office/drawing/2014/main" id="{A555A920-11FE-5086-10A9-A769A03906A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17588" y="335926"/>
            <a:ext cx="2873829" cy="343610"/>
          </a:xfrm>
          <a:prstGeom prst="rect">
            <a:avLst/>
          </a:prstGeom>
        </p:spPr>
      </p:pic>
      <p:sp>
        <p:nvSpPr>
          <p:cNvPr id="15" name="Rectangle 14">
            <a:extLst>
              <a:ext uri="{FF2B5EF4-FFF2-40B4-BE49-F238E27FC236}">
                <a16:creationId xmlns:a16="http://schemas.microsoft.com/office/drawing/2014/main" id="{0FC81A9F-DEE9-C57D-B2E4-1CCA22A7DCFB}"/>
              </a:ext>
            </a:extLst>
          </p:cNvPr>
          <p:cNvSpPr/>
          <p:nvPr userDrawn="1"/>
        </p:nvSpPr>
        <p:spPr>
          <a:xfrm>
            <a:off x="0" y="2571750"/>
            <a:ext cx="4572000" cy="12913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a:extLst>
              <a:ext uri="{FF2B5EF4-FFF2-40B4-BE49-F238E27FC236}">
                <a16:creationId xmlns:a16="http://schemas.microsoft.com/office/drawing/2014/main" id="{A6B5A30E-196D-2FEF-900F-5D0336AB2981}"/>
              </a:ext>
            </a:extLst>
          </p:cNvPr>
          <p:cNvSpPr>
            <a:spLocks noGrp="1"/>
          </p:cNvSpPr>
          <p:nvPr>
            <p:ph type="body" sz="quarter" idx="10" hasCustomPrompt="1"/>
          </p:nvPr>
        </p:nvSpPr>
        <p:spPr>
          <a:xfrm>
            <a:off x="468313" y="2842074"/>
            <a:ext cx="3873500" cy="476983"/>
          </a:xfrm>
          <a:prstGeom prst="rect">
            <a:avLst/>
          </a:prstGeom>
        </p:spPr>
        <p:txBody>
          <a:bodyPr/>
          <a:lstStyle>
            <a:lvl1pPr marL="0" indent="0">
              <a:buNone/>
              <a:defRPr sz="2200" b="1">
                <a:solidFill>
                  <a:schemeClr val="bg1"/>
                </a:solidFill>
                <a:latin typeface="Montserrat" pitchFamily="2" charset="77"/>
              </a:defRPr>
            </a:lvl1pPr>
            <a:lvl2pPr marL="457200" indent="0">
              <a:buNone/>
              <a:defRPr b="1"/>
            </a:lvl2pPr>
            <a:lvl3pPr marL="914400" indent="0">
              <a:buNone/>
              <a:defRPr b="1"/>
            </a:lvl3pPr>
            <a:lvl4pPr marL="1371600" indent="0">
              <a:buNone/>
              <a:defRPr b="1"/>
            </a:lvl4pPr>
            <a:lvl5pPr marL="1828800" indent="0">
              <a:buNone/>
              <a:defRPr b="1"/>
            </a:lvl5pPr>
          </a:lstStyle>
          <a:p>
            <a:pPr lvl="0"/>
            <a:r>
              <a:rPr lang="en-GB"/>
              <a:t>TITLE OF PRESENTATION </a:t>
            </a:r>
            <a:endParaRPr lang="en-US"/>
          </a:p>
        </p:txBody>
      </p:sp>
      <p:sp>
        <p:nvSpPr>
          <p:cNvPr id="18" name="Text Placeholder 16">
            <a:extLst>
              <a:ext uri="{FF2B5EF4-FFF2-40B4-BE49-F238E27FC236}">
                <a16:creationId xmlns:a16="http://schemas.microsoft.com/office/drawing/2014/main" id="{00B0B5AB-99F0-3C1F-4A69-0048070C384F}"/>
              </a:ext>
            </a:extLst>
          </p:cNvPr>
          <p:cNvSpPr>
            <a:spLocks noGrp="1"/>
          </p:cNvSpPr>
          <p:nvPr>
            <p:ph type="body" sz="quarter" idx="11" hasCustomPrompt="1"/>
          </p:nvPr>
        </p:nvSpPr>
        <p:spPr>
          <a:xfrm>
            <a:off x="468313" y="3449680"/>
            <a:ext cx="3873500" cy="207471"/>
          </a:xfrm>
          <a:prstGeom prst="rect">
            <a:avLst/>
          </a:prstGeom>
        </p:spPr>
        <p:txBody>
          <a:bodyPr/>
          <a:lstStyle>
            <a:lvl1pPr marL="0" indent="0">
              <a:buNone/>
              <a:defRPr sz="1400" b="0">
                <a:solidFill>
                  <a:schemeClr val="bg1"/>
                </a:solidFill>
                <a:latin typeface="+mn-lt"/>
              </a:defRPr>
            </a:lvl1pPr>
            <a:lvl2pPr marL="457200" indent="0">
              <a:buNone/>
              <a:defRPr b="1"/>
            </a:lvl2pPr>
            <a:lvl3pPr marL="914400" indent="0">
              <a:buNone/>
              <a:defRPr b="1"/>
            </a:lvl3pPr>
            <a:lvl4pPr marL="1371600" indent="0">
              <a:buNone/>
              <a:defRPr b="1"/>
            </a:lvl4pPr>
            <a:lvl5pPr marL="1828800" indent="0">
              <a:buNone/>
              <a:defRPr b="1"/>
            </a:lvl5pPr>
          </a:lstStyle>
          <a:p>
            <a:pPr lvl="0"/>
            <a:r>
              <a:rPr lang="en-GB"/>
              <a:t>PRESENTER AND DATE</a:t>
            </a:r>
            <a:endParaRPr lang="en-US"/>
          </a:p>
        </p:txBody>
      </p:sp>
    </p:spTree>
    <p:extLst>
      <p:ext uri="{BB962C8B-B14F-4D97-AF65-F5344CB8AC3E}">
        <p14:creationId xmlns:p14="http://schemas.microsoft.com/office/powerpoint/2010/main" val="2673944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Cover_Slide">
    <p:spTree>
      <p:nvGrpSpPr>
        <p:cNvPr id="1" name=""/>
        <p:cNvGrpSpPr/>
        <p:nvPr/>
      </p:nvGrpSpPr>
      <p:grpSpPr>
        <a:xfrm>
          <a:off x="0" y="0"/>
          <a:ext cx="0" cy="0"/>
          <a:chOff x="0" y="0"/>
          <a:chExt cx="0" cy="0"/>
        </a:xfrm>
      </p:grpSpPr>
      <p:pic>
        <p:nvPicPr>
          <p:cNvPr id="3" name="Picture 2" descr="A group of people raising their hands&#10;&#10;Description automatically generated">
            <a:extLst>
              <a:ext uri="{FF2B5EF4-FFF2-40B4-BE49-F238E27FC236}">
                <a16:creationId xmlns:a16="http://schemas.microsoft.com/office/drawing/2014/main" id="{193A9B0B-302E-3B5F-7904-65957D662E65}"/>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r="13704"/>
          <a:stretch/>
        </p:blipFill>
        <p:spPr>
          <a:xfrm>
            <a:off x="1017633" y="1030350"/>
            <a:ext cx="8126367" cy="4113150"/>
          </a:xfrm>
          <a:prstGeom prst="rect">
            <a:avLst/>
          </a:prstGeom>
        </p:spPr>
      </p:pic>
      <p:pic>
        <p:nvPicPr>
          <p:cNvPr id="5" name="Picture 4">
            <a:extLst>
              <a:ext uri="{FF2B5EF4-FFF2-40B4-BE49-F238E27FC236}">
                <a16:creationId xmlns:a16="http://schemas.microsoft.com/office/drawing/2014/main" id="{A555A920-11FE-5086-10A9-A769A03906A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7633" y="335926"/>
            <a:ext cx="2873829" cy="343610"/>
          </a:xfrm>
          <a:prstGeom prst="rect">
            <a:avLst/>
          </a:prstGeom>
        </p:spPr>
      </p:pic>
      <p:sp>
        <p:nvSpPr>
          <p:cNvPr id="15" name="Rectangle 14">
            <a:extLst>
              <a:ext uri="{FF2B5EF4-FFF2-40B4-BE49-F238E27FC236}">
                <a16:creationId xmlns:a16="http://schemas.microsoft.com/office/drawing/2014/main" id="{0FC81A9F-DEE9-C57D-B2E4-1CCA22A7DCFB}"/>
              </a:ext>
            </a:extLst>
          </p:cNvPr>
          <p:cNvSpPr/>
          <p:nvPr userDrawn="1"/>
        </p:nvSpPr>
        <p:spPr>
          <a:xfrm>
            <a:off x="0" y="2571750"/>
            <a:ext cx="1893455" cy="129137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D3A98DA-0242-2678-D710-5E41D6680A23}"/>
              </a:ext>
            </a:extLst>
          </p:cNvPr>
          <p:cNvSpPr txBox="1"/>
          <p:nvPr userDrawn="1"/>
        </p:nvSpPr>
        <p:spPr>
          <a:xfrm>
            <a:off x="314182" y="2894272"/>
            <a:ext cx="1265090" cy="646331"/>
          </a:xfrm>
          <a:prstGeom prst="rect">
            <a:avLst/>
          </a:prstGeom>
          <a:noFill/>
        </p:spPr>
        <p:txBody>
          <a:bodyPr wrap="none" rtlCol="0">
            <a:spAutoFit/>
          </a:bodyPr>
          <a:lstStyle/>
          <a:p>
            <a:r>
              <a:rPr lang="en-US" sz="3600" b="1" i="0">
                <a:solidFill>
                  <a:schemeClr val="bg1"/>
                </a:solidFill>
                <a:latin typeface="Montserrat" pitchFamily="2" charset="77"/>
              </a:rPr>
              <a:t>Q&amp;A</a:t>
            </a:r>
            <a:endParaRPr lang="en-US" sz="3600" b="0" i="0">
              <a:solidFill>
                <a:schemeClr val="bg1"/>
              </a:solidFill>
              <a:latin typeface="Montserrat" pitchFamily="2" charset="77"/>
            </a:endParaRPr>
          </a:p>
        </p:txBody>
      </p:sp>
    </p:spTree>
    <p:extLst>
      <p:ext uri="{BB962C8B-B14F-4D97-AF65-F5344CB8AC3E}">
        <p14:creationId xmlns:p14="http://schemas.microsoft.com/office/powerpoint/2010/main" val="991689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O NOT USE - INSTRUCTION SLIDE">
    <p:spTree>
      <p:nvGrpSpPr>
        <p:cNvPr id="1" name=""/>
        <p:cNvGrpSpPr/>
        <p:nvPr/>
      </p:nvGrpSpPr>
      <p:grpSpPr>
        <a:xfrm>
          <a:off x="0" y="0"/>
          <a:ext cx="0" cy="0"/>
          <a:chOff x="0" y="0"/>
          <a:chExt cx="0" cy="0"/>
        </a:xfrm>
      </p:grpSpPr>
      <p:sp>
        <p:nvSpPr>
          <p:cNvPr id="18" name="Subtitle 2"/>
          <p:cNvSpPr>
            <a:spLocks noGrp="1"/>
          </p:cNvSpPr>
          <p:nvPr>
            <p:ph type="subTitle" idx="1" hasCustomPrompt="1"/>
          </p:nvPr>
        </p:nvSpPr>
        <p:spPr>
          <a:xfrm>
            <a:off x="1" y="2281106"/>
            <a:ext cx="9144000" cy="581287"/>
          </a:xfrm>
          <a:prstGeom prst="rect">
            <a:avLst/>
          </a:prstGeom>
        </p:spPr>
        <p:txBody>
          <a:bodyPr anchor="ctr">
            <a:noAutofit/>
          </a:bodyPr>
          <a:lstStyle>
            <a:lvl1pPr marL="0" indent="0" algn="ctr">
              <a:buNone/>
              <a:defRPr sz="2800" b="1" i="0">
                <a:solidFill>
                  <a:schemeClr val="accent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9" name="Slide Number Placeholder 5">
            <a:extLst>
              <a:ext uri="{FF2B5EF4-FFF2-40B4-BE49-F238E27FC236}">
                <a16:creationId xmlns:a16="http://schemas.microsoft.com/office/drawing/2014/main" id="{B1A9E01C-EBA4-4694-AC58-C469707E3736}"/>
              </a:ext>
            </a:extLst>
          </p:cNvPr>
          <p:cNvSpPr>
            <a:spLocks noGrp="1"/>
          </p:cNvSpPr>
          <p:nvPr>
            <p:ph type="sldNum" sz="quarter" idx="12"/>
          </p:nvPr>
        </p:nvSpPr>
        <p:spPr>
          <a:xfrm>
            <a:off x="8698375" y="4795186"/>
            <a:ext cx="318988" cy="292720"/>
          </a:xfrm>
          <a:prstGeom prst="rect">
            <a:avLst/>
          </a:prstGeom>
        </p:spPr>
        <p:txBody>
          <a:bodyPr anchor="ctr"/>
          <a:lstStyle>
            <a:lvl1pPr algn="r">
              <a:defRPr sz="800" b="1">
                <a:solidFill>
                  <a:schemeClr val="bg1"/>
                </a:solidFill>
                <a:latin typeface="Arial" charset="0"/>
                <a:ea typeface="Arial" charset="0"/>
                <a:cs typeface="Arial" charset="0"/>
              </a:defRPr>
            </a:lvl1pPr>
          </a:lstStyle>
          <a:p>
            <a:fld id="{5E0F1BB3-AF99-0C4E-BCA0-6DD17513A514}" type="slidenum">
              <a:rPr lang="en-US" smtClean="0"/>
              <a:pPr/>
              <a:t>‹#›</a:t>
            </a:fld>
            <a:endParaRPr lang="en-US"/>
          </a:p>
        </p:txBody>
      </p:sp>
      <p:sp>
        <p:nvSpPr>
          <p:cNvPr id="20" name="Triangle 4">
            <a:extLst>
              <a:ext uri="{FF2B5EF4-FFF2-40B4-BE49-F238E27FC236}">
                <a16:creationId xmlns:a16="http://schemas.microsoft.com/office/drawing/2014/main" id="{F14FF649-A818-4DC8-B511-9056F4F51D4B}"/>
              </a:ext>
            </a:extLst>
          </p:cNvPr>
          <p:cNvSpPr/>
          <p:nvPr userDrawn="1"/>
        </p:nvSpPr>
        <p:spPr>
          <a:xfrm rot="5400000" flipH="1">
            <a:off x="8615201" y="4898388"/>
            <a:ext cx="80030" cy="8631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60598B68-75EB-4AD6-83A5-884C137B521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569921" y="4886591"/>
            <a:ext cx="899518" cy="109909"/>
          </a:xfrm>
          <a:prstGeom prst="rect">
            <a:avLst/>
          </a:prstGeom>
        </p:spPr>
      </p:pic>
    </p:spTree>
    <p:extLst>
      <p:ext uri="{BB962C8B-B14F-4D97-AF65-F5344CB8AC3E}">
        <p14:creationId xmlns:p14="http://schemas.microsoft.com/office/powerpoint/2010/main" val="4094529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Section_Divider_construction+number_v2">
    <p:spTree>
      <p:nvGrpSpPr>
        <p:cNvPr id="1" name=""/>
        <p:cNvGrpSpPr/>
        <p:nvPr/>
      </p:nvGrpSpPr>
      <p:grpSpPr>
        <a:xfrm>
          <a:off x="0" y="0"/>
          <a:ext cx="0" cy="0"/>
          <a:chOff x="0" y="0"/>
          <a:chExt cx="0" cy="0"/>
        </a:xfrm>
      </p:grpSpPr>
      <p:pic>
        <p:nvPicPr>
          <p:cNvPr id="13" name="Picture 12" descr="A blue and black rectangles&#10;&#10;Description automatically generated">
            <a:extLst>
              <a:ext uri="{FF2B5EF4-FFF2-40B4-BE49-F238E27FC236}">
                <a16:creationId xmlns:a16="http://schemas.microsoft.com/office/drawing/2014/main" id="{B8041730-E7BE-7C1E-CBF6-6A4D440CC8D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215186" y="2571750"/>
            <a:ext cx="1928813" cy="2571750"/>
          </a:xfrm>
          <a:prstGeom prst="rect">
            <a:avLst/>
          </a:prstGeom>
        </p:spPr>
      </p:pic>
    </p:spTree>
    <p:extLst>
      <p:ext uri="{BB962C8B-B14F-4D97-AF65-F5344CB8AC3E}">
        <p14:creationId xmlns:p14="http://schemas.microsoft.com/office/powerpoint/2010/main" val="954805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Section_Divider_construction+number_v2">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1EAA070-6199-973A-678A-79E159331173}"/>
              </a:ext>
            </a:extLst>
          </p:cNvPr>
          <p:cNvPicPr>
            <a:picLocks noChangeAspect="1"/>
          </p:cNvPicPr>
          <p:nvPr userDrawn="1"/>
        </p:nvPicPr>
        <p:blipFill>
          <a:blip r:embed="rId2"/>
          <a:stretch>
            <a:fillRect/>
          </a:stretch>
        </p:blipFill>
        <p:spPr>
          <a:xfrm>
            <a:off x="8041268" y="3891775"/>
            <a:ext cx="753327" cy="1012283"/>
          </a:xfrm>
          <a:prstGeom prst="rect">
            <a:avLst/>
          </a:prstGeom>
        </p:spPr>
      </p:pic>
    </p:spTree>
    <p:extLst>
      <p:ext uri="{BB962C8B-B14F-4D97-AF65-F5344CB8AC3E}">
        <p14:creationId xmlns:p14="http://schemas.microsoft.com/office/powerpoint/2010/main" val="2745883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Agenda_Slide_Single_Column_Bulleted">
    <p:spTree>
      <p:nvGrpSpPr>
        <p:cNvPr id="1" name=""/>
        <p:cNvGrpSpPr/>
        <p:nvPr/>
      </p:nvGrpSpPr>
      <p:grpSpPr>
        <a:xfrm>
          <a:off x="0" y="0"/>
          <a:ext cx="0" cy="0"/>
          <a:chOff x="0" y="0"/>
          <a:chExt cx="0" cy="0"/>
        </a:xfrm>
      </p:grpSpPr>
      <p:pic>
        <p:nvPicPr>
          <p:cNvPr id="4" name="Picture 3" descr="A black background with grey arrows&#10;&#10;Description automatically generated">
            <a:extLst>
              <a:ext uri="{FF2B5EF4-FFF2-40B4-BE49-F238E27FC236}">
                <a16:creationId xmlns:a16="http://schemas.microsoft.com/office/drawing/2014/main" id="{14A4EBC2-204E-FADD-3C50-6F087F2F2F69}"/>
              </a:ext>
            </a:extLst>
          </p:cNvPr>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ext Placeholder 4">
            <a:extLst>
              <a:ext uri="{FF2B5EF4-FFF2-40B4-BE49-F238E27FC236}">
                <a16:creationId xmlns:a16="http://schemas.microsoft.com/office/drawing/2014/main" id="{56AE796B-A46E-B54B-B65D-39E1245AA644}"/>
              </a:ext>
            </a:extLst>
          </p:cNvPr>
          <p:cNvSpPr>
            <a:spLocks noGrp="1"/>
          </p:cNvSpPr>
          <p:nvPr>
            <p:ph type="body" sz="quarter" idx="13" hasCustomPrompt="1"/>
          </p:nvPr>
        </p:nvSpPr>
        <p:spPr>
          <a:xfrm>
            <a:off x="3665553" y="461177"/>
            <a:ext cx="5250368" cy="4271817"/>
          </a:xfrm>
          <a:prstGeom prst="rect">
            <a:avLst/>
          </a:prstGeom>
        </p:spPr>
        <p:txBody>
          <a:bodyPr anchor="ctr"/>
          <a:lstStyle>
            <a:lvl1pPr marL="404813" indent="-404813">
              <a:buClr>
                <a:srgbClr val="009CDC"/>
              </a:buClr>
              <a:buFontTx/>
              <a:buBlip>
                <a:blip r:embed="rId3"/>
              </a:buBlip>
              <a:tabLst/>
              <a:defRPr sz="1600" b="0" i="0">
                <a:solidFill>
                  <a:schemeClr val="tx1"/>
                </a:solidFill>
                <a:latin typeface="Open Sans Light" pitchFamily="2" charset="0"/>
                <a:ea typeface="Open Sans Light" pitchFamily="2" charset="0"/>
                <a:cs typeface="Open Sans Light" pitchFamily="2" charset="0"/>
              </a:defRPr>
            </a:lvl1pPr>
            <a:lvl2pPr marL="741344" indent="-284156">
              <a:buClr>
                <a:srgbClr val="009CDC"/>
              </a:buClr>
              <a:buFont typeface=".AppleSystemUIFont" charset="-120"/>
              <a:buChar char="–"/>
              <a:defRPr sz="1400" b="0" i="0">
                <a:solidFill>
                  <a:schemeClr val="tx1"/>
                </a:solidFill>
                <a:latin typeface="Open Sans Light" pitchFamily="2" charset="0"/>
                <a:ea typeface="Open Sans Light" pitchFamily="2" charset="0"/>
                <a:cs typeface="Open Sans Light" pitchFamily="2" charset="0"/>
              </a:defRPr>
            </a:lvl2pPr>
            <a:lvl3pPr marL="1142972" indent="-228594">
              <a:buClr>
                <a:srgbClr val="009CDC"/>
              </a:buClr>
              <a:buFont typeface="Courier New" charset="0"/>
              <a:buChar char="o"/>
              <a:defRPr sz="1200" b="0" i="0">
                <a:solidFill>
                  <a:schemeClr val="tx1"/>
                </a:solidFill>
                <a:latin typeface="Open Sans Light" pitchFamily="2" charset="0"/>
                <a:ea typeface="Open Sans Light" pitchFamily="2" charset="0"/>
                <a:cs typeface="Open Sans Light" pitchFamily="2" charset="0"/>
              </a:defRPr>
            </a:lvl3pPr>
            <a:lvl4pPr marL="1600160" indent="-228594">
              <a:buClr>
                <a:srgbClr val="009CDC"/>
              </a:buClr>
              <a:buFont typeface="Arial" charset="0"/>
              <a:buChar char="•"/>
              <a:defRPr sz="1050" b="0" i="0">
                <a:solidFill>
                  <a:schemeClr val="tx1"/>
                </a:solidFill>
                <a:latin typeface="Open Sans Light" pitchFamily="2" charset="0"/>
                <a:ea typeface="Open Sans Light" pitchFamily="2" charset="0"/>
                <a:cs typeface="Open Sans Light" pitchFamily="2" charset="0"/>
              </a:defRPr>
            </a:lvl4pPr>
            <a:lvl5pPr marL="2057348" indent="-228594">
              <a:buClr>
                <a:srgbClr val="009CDC"/>
              </a:buClr>
              <a:buFont typeface="Arial" charset="0"/>
              <a:buChar char="•"/>
              <a:defRPr sz="900" b="0" i="0">
                <a:solidFill>
                  <a:schemeClr val="tx1"/>
                </a:solidFill>
                <a:latin typeface="Open Sans Light" pitchFamily="2" charset="0"/>
                <a:ea typeface="Open Sans Light" pitchFamily="2" charset="0"/>
                <a:cs typeface="Open Sans Light"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 name="Slide Number Placeholder 5">
            <a:extLst>
              <a:ext uri="{FF2B5EF4-FFF2-40B4-BE49-F238E27FC236}">
                <a16:creationId xmlns:a16="http://schemas.microsoft.com/office/drawing/2014/main" id="{BDF531A1-01CD-3685-E4F2-B093B6523A34}"/>
              </a:ext>
            </a:extLst>
          </p:cNvPr>
          <p:cNvSpPr txBox="1">
            <a:spLocks/>
          </p:cNvSpPr>
          <p:nvPr userDrawn="1"/>
        </p:nvSpPr>
        <p:spPr>
          <a:xfrm>
            <a:off x="8814477"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chemeClr val="bg1"/>
                </a:solidFill>
              </a:rPr>
              <a:pPr/>
              <a:t>‹#›</a:t>
            </a:fld>
            <a:endParaRPr lang="en-US" sz="800">
              <a:solidFill>
                <a:schemeClr val="bg1"/>
              </a:solidFill>
            </a:endParaRPr>
          </a:p>
        </p:txBody>
      </p:sp>
      <p:sp>
        <p:nvSpPr>
          <p:cNvPr id="5" name="TextBox 4">
            <a:extLst>
              <a:ext uri="{FF2B5EF4-FFF2-40B4-BE49-F238E27FC236}">
                <a16:creationId xmlns:a16="http://schemas.microsoft.com/office/drawing/2014/main" id="{DC7E1543-D99B-6DF6-730B-6E8DE2376E6D}"/>
              </a:ext>
            </a:extLst>
          </p:cNvPr>
          <p:cNvSpPr txBox="1"/>
          <p:nvPr userDrawn="1"/>
        </p:nvSpPr>
        <p:spPr>
          <a:xfrm>
            <a:off x="419128" y="2335475"/>
            <a:ext cx="1840568" cy="523220"/>
          </a:xfrm>
          <a:prstGeom prst="rect">
            <a:avLst/>
          </a:prstGeom>
          <a:noFill/>
        </p:spPr>
        <p:txBody>
          <a:bodyPr wrap="none" rtlCol="0">
            <a:spAutoFit/>
          </a:bodyPr>
          <a:lstStyle/>
          <a:p>
            <a:r>
              <a:rPr lang="en-US" sz="2800" b="1" i="0">
                <a:solidFill>
                  <a:schemeClr val="accent1"/>
                </a:solidFill>
                <a:latin typeface="Montserrat" pitchFamily="2" charset="77"/>
              </a:rPr>
              <a:t>AGENDA</a:t>
            </a:r>
            <a:endParaRPr lang="en-US" sz="2800" b="0" i="0">
              <a:solidFill>
                <a:schemeClr val="accent1"/>
              </a:solidFill>
              <a:latin typeface="Montserrat" pitchFamily="2" charset="77"/>
            </a:endParaRPr>
          </a:p>
        </p:txBody>
      </p:sp>
      <p:sp>
        <p:nvSpPr>
          <p:cNvPr id="6" name="Slide Number Placeholder 5">
            <a:extLst>
              <a:ext uri="{FF2B5EF4-FFF2-40B4-BE49-F238E27FC236}">
                <a16:creationId xmlns:a16="http://schemas.microsoft.com/office/drawing/2014/main" id="{7DA4EDBD-5A1C-12C7-2B13-D71A60698FE4}"/>
              </a:ext>
            </a:extLst>
          </p:cNvPr>
          <p:cNvSpPr txBox="1">
            <a:spLocks/>
          </p:cNvSpPr>
          <p:nvPr userDrawn="1"/>
        </p:nvSpPr>
        <p:spPr>
          <a:xfrm>
            <a:off x="8814477"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rgbClr val="009CDC"/>
                </a:solidFill>
              </a:rPr>
              <a:pPr/>
              <a:t>‹#›</a:t>
            </a:fld>
            <a:endParaRPr lang="en-US" sz="800">
              <a:solidFill>
                <a:srgbClr val="009CDC"/>
              </a:solidFill>
            </a:endParaRPr>
          </a:p>
        </p:txBody>
      </p:sp>
    </p:spTree>
    <p:extLst>
      <p:ext uri="{BB962C8B-B14F-4D97-AF65-F5344CB8AC3E}">
        <p14:creationId xmlns:p14="http://schemas.microsoft.com/office/powerpoint/2010/main" val="4039478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Section_Divider_Blank">
    <p:spTree>
      <p:nvGrpSpPr>
        <p:cNvPr id="1" name=""/>
        <p:cNvGrpSpPr/>
        <p:nvPr/>
      </p:nvGrpSpPr>
      <p:grpSpPr>
        <a:xfrm>
          <a:off x="0" y="0"/>
          <a:ext cx="0" cy="0"/>
          <a:chOff x="0" y="0"/>
          <a:chExt cx="0" cy="0"/>
        </a:xfrm>
      </p:grpSpPr>
      <p:pic>
        <p:nvPicPr>
          <p:cNvPr id="3" name="Picture 2" descr="A blue background with white arrows&#10;&#10;Description automatically generated">
            <a:extLst>
              <a:ext uri="{FF2B5EF4-FFF2-40B4-BE49-F238E27FC236}">
                <a16:creationId xmlns:a16="http://schemas.microsoft.com/office/drawing/2014/main" id="{14EAF622-F649-2ECF-E626-70CB2CFC1CF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 name="Slide Number Placeholder 5">
            <a:extLst>
              <a:ext uri="{FF2B5EF4-FFF2-40B4-BE49-F238E27FC236}">
                <a16:creationId xmlns:a16="http://schemas.microsoft.com/office/drawing/2014/main" id="{387F9916-56B1-9C42-CB77-0A402A4F009E}"/>
              </a:ext>
            </a:extLst>
          </p:cNvPr>
          <p:cNvSpPr txBox="1">
            <a:spLocks/>
          </p:cNvSpPr>
          <p:nvPr userDrawn="1"/>
        </p:nvSpPr>
        <p:spPr>
          <a:xfrm>
            <a:off x="8814477"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chemeClr val="bg1"/>
                </a:solidFill>
              </a:rPr>
              <a:pPr/>
              <a:t>‹#›</a:t>
            </a:fld>
            <a:endParaRPr lang="en-US" sz="800">
              <a:solidFill>
                <a:schemeClr val="bg1"/>
              </a:solidFill>
            </a:endParaRPr>
          </a:p>
        </p:txBody>
      </p:sp>
      <p:sp>
        <p:nvSpPr>
          <p:cNvPr id="7" name="Text Placeholder 6">
            <a:extLst>
              <a:ext uri="{FF2B5EF4-FFF2-40B4-BE49-F238E27FC236}">
                <a16:creationId xmlns:a16="http://schemas.microsoft.com/office/drawing/2014/main" id="{835CA3B4-3C38-E30C-C25D-7B7F38FCBAB1}"/>
              </a:ext>
            </a:extLst>
          </p:cNvPr>
          <p:cNvSpPr>
            <a:spLocks noGrp="1"/>
          </p:cNvSpPr>
          <p:nvPr>
            <p:ph type="body" sz="quarter" idx="10" hasCustomPrompt="1"/>
          </p:nvPr>
        </p:nvSpPr>
        <p:spPr>
          <a:xfrm>
            <a:off x="388668" y="1950243"/>
            <a:ext cx="3338513" cy="1243013"/>
          </a:xfrm>
          <a:prstGeom prst="rect">
            <a:avLst/>
          </a:prstGeom>
        </p:spPr>
        <p:txBody>
          <a:bodyPr/>
          <a:lstStyle>
            <a:lvl1pPr marL="0" indent="0">
              <a:buNone/>
              <a:defRPr b="1" i="0">
                <a:solidFill>
                  <a:schemeClr val="bg1"/>
                </a:solidFill>
                <a:latin typeface="Montserrat" pitchFamily="2" charset="77"/>
              </a:defRPr>
            </a:lvl1pPr>
          </a:lstStyle>
          <a:p>
            <a:pPr lvl="0"/>
            <a:r>
              <a:rPr lang="en-GB"/>
              <a:t>CLICK TO EDIT MASTER SUBTITLE STYLE</a:t>
            </a:r>
            <a:endParaRPr lang="en-US"/>
          </a:p>
        </p:txBody>
      </p:sp>
      <p:pic>
        <p:nvPicPr>
          <p:cNvPr id="5" name="Picture 4" descr="A white circle with a black background&#10;&#10;Description automatically generated">
            <a:extLst>
              <a:ext uri="{FF2B5EF4-FFF2-40B4-BE49-F238E27FC236}">
                <a16:creationId xmlns:a16="http://schemas.microsoft.com/office/drawing/2014/main" id="{8F8ABBFA-2F62-CB6D-CF07-DE4CF567E37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 y="4776314"/>
            <a:ext cx="1644080" cy="197949"/>
          </a:xfrm>
          <a:prstGeom prst="rect">
            <a:avLst/>
          </a:prstGeom>
        </p:spPr>
      </p:pic>
    </p:spTree>
    <p:extLst>
      <p:ext uri="{BB962C8B-B14F-4D97-AF65-F5344CB8AC3E}">
        <p14:creationId xmlns:p14="http://schemas.microsoft.com/office/powerpoint/2010/main" val="182408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3_Section_Divider_Blank">
    <p:spTree>
      <p:nvGrpSpPr>
        <p:cNvPr id="1" name=""/>
        <p:cNvGrpSpPr/>
        <p:nvPr/>
      </p:nvGrpSpPr>
      <p:grpSpPr>
        <a:xfrm>
          <a:off x="0" y="0"/>
          <a:ext cx="0" cy="0"/>
          <a:chOff x="0" y="0"/>
          <a:chExt cx="0" cy="0"/>
        </a:xfrm>
      </p:grpSpPr>
      <p:pic>
        <p:nvPicPr>
          <p:cNvPr id="4" name="Picture 3" descr="A blue background with white arrows&#10;&#10;Description automatically generated">
            <a:extLst>
              <a:ext uri="{FF2B5EF4-FFF2-40B4-BE49-F238E27FC236}">
                <a16:creationId xmlns:a16="http://schemas.microsoft.com/office/drawing/2014/main" id="{A4CD4C43-15A9-F222-B4F9-889553B3A59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Slide Number Placeholder 5">
            <a:extLst>
              <a:ext uri="{FF2B5EF4-FFF2-40B4-BE49-F238E27FC236}">
                <a16:creationId xmlns:a16="http://schemas.microsoft.com/office/drawing/2014/main" id="{86FA50D7-8E1B-666B-EE34-50EB9734D474}"/>
              </a:ext>
            </a:extLst>
          </p:cNvPr>
          <p:cNvSpPr txBox="1">
            <a:spLocks/>
          </p:cNvSpPr>
          <p:nvPr userDrawn="1"/>
        </p:nvSpPr>
        <p:spPr>
          <a:xfrm>
            <a:off x="8814477"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chemeClr val="bg1"/>
                </a:solidFill>
              </a:rPr>
              <a:pPr/>
              <a:t>‹#›</a:t>
            </a:fld>
            <a:endParaRPr lang="en-US" sz="800">
              <a:solidFill>
                <a:schemeClr val="bg1"/>
              </a:solidFill>
            </a:endParaRPr>
          </a:p>
        </p:txBody>
      </p:sp>
      <p:sp>
        <p:nvSpPr>
          <p:cNvPr id="6" name="Subtitle 2">
            <a:extLst>
              <a:ext uri="{FF2B5EF4-FFF2-40B4-BE49-F238E27FC236}">
                <a16:creationId xmlns:a16="http://schemas.microsoft.com/office/drawing/2014/main" id="{0F6AA140-B40C-9ECC-6AE1-CE8F78052E84}"/>
              </a:ext>
            </a:extLst>
          </p:cNvPr>
          <p:cNvSpPr>
            <a:spLocks noGrp="1"/>
          </p:cNvSpPr>
          <p:nvPr>
            <p:ph type="subTitle" idx="1" hasCustomPrompt="1"/>
          </p:nvPr>
        </p:nvSpPr>
        <p:spPr>
          <a:xfrm>
            <a:off x="467226" y="1971585"/>
            <a:ext cx="3369953" cy="1200329"/>
          </a:xfrm>
          <a:prstGeom prst="rect">
            <a:avLst/>
          </a:prstGeom>
        </p:spPr>
        <p:txBody>
          <a:bodyPr anchor="ctr">
            <a:spAutoFit/>
          </a:bodyPr>
          <a:lstStyle>
            <a:lvl1pPr marL="0" indent="0" algn="l">
              <a:buNone/>
              <a:defRPr sz="2400" b="1" i="0">
                <a:solidFill>
                  <a:schemeClr val="tx1"/>
                </a:solidFill>
                <a:latin typeface="Montserrat" pitchFamily="2" charset="77"/>
                <a:ea typeface="Montserrat" pitchFamily="2" charset="77"/>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9" name="Picture 8" descr="A white circle with a black background&#10;&#10;Description automatically generated">
            <a:extLst>
              <a:ext uri="{FF2B5EF4-FFF2-40B4-BE49-F238E27FC236}">
                <a16:creationId xmlns:a16="http://schemas.microsoft.com/office/drawing/2014/main" id="{8928D418-F62F-C2D2-CB12-FDB302031D1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 y="4776314"/>
            <a:ext cx="1644080" cy="197949"/>
          </a:xfrm>
          <a:prstGeom prst="rect">
            <a:avLst/>
          </a:prstGeom>
        </p:spPr>
      </p:pic>
    </p:spTree>
    <p:extLst>
      <p:ext uri="{BB962C8B-B14F-4D97-AF65-F5344CB8AC3E}">
        <p14:creationId xmlns:p14="http://schemas.microsoft.com/office/powerpoint/2010/main" val="518682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4_Section_Divider_Blank">
    <p:spTree>
      <p:nvGrpSpPr>
        <p:cNvPr id="1" name=""/>
        <p:cNvGrpSpPr/>
        <p:nvPr/>
      </p:nvGrpSpPr>
      <p:grpSpPr>
        <a:xfrm>
          <a:off x="0" y="0"/>
          <a:ext cx="0" cy="0"/>
          <a:chOff x="0" y="0"/>
          <a:chExt cx="0" cy="0"/>
        </a:xfrm>
      </p:grpSpPr>
      <p:pic>
        <p:nvPicPr>
          <p:cNvPr id="3" name="Picture 2" descr="A blue background with white arrows&#10;&#10;Description automatically generated">
            <a:extLst>
              <a:ext uri="{FF2B5EF4-FFF2-40B4-BE49-F238E27FC236}">
                <a16:creationId xmlns:a16="http://schemas.microsoft.com/office/drawing/2014/main" id="{4661E0FE-DA37-A943-8B2F-63E5F919C18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1" name="Subtitle 2">
            <a:extLst>
              <a:ext uri="{FF2B5EF4-FFF2-40B4-BE49-F238E27FC236}">
                <a16:creationId xmlns:a16="http://schemas.microsoft.com/office/drawing/2014/main" id="{06272B59-9B76-9441-B7B1-D0F2ED32E173}"/>
              </a:ext>
            </a:extLst>
          </p:cNvPr>
          <p:cNvSpPr>
            <a:spLocks noGrp="1"/>
          </p:cNvSpPr>
          <p:nvPr>
            <p:ph type="subTitle" idx="1" hasCustomPrompt="1"/>
          </p:nvPr>
        </p:nvSpPr>
        <p:spPr>
          <a:xfrm>
            <a:off x="467226" y="1971585"/>
            <a:ext cx="3369953" cy="1200329"/>
          </a:xfrm>
          <a:prstGeom prst="rect">
            <a:avLst/>
          </a:prstGeom>
        </p:spPr>
        <p:txBody>
          <a:bodyPr anchor="ctr">
            <a:spAutoFit/>
          </a:bodyPr>
          <a:lstStyle>
            <a:lvl1pPr marL="0" indent="0" algn="l">
              <a:buNone/>
              <a:defRPr sz="2400" b="1" i="0">
                <a:solidFill>
                  <a:schemeClr val="bg1"/>
                </a:solidFill>
                <a:latin typeface="Montserrat" pitchFamily="2" charset="77"/>
                <a:ea typeface="Montserrat" pitchFamily="2" charset="77"/>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Slide Number Placeholder 5">
            <a:extLst>
              <a:ext uri="{FF2B5EF4-FFF2-40B4-BE49-F238E27FC236}">
                <a16:creationId xmlns:a16="http://schemas.microsoft.com/office/drawing/2014/main" id="{2EA6F60C-8CD3-1F49-3BF3-365FF73B3EB5}"/>
              </a:ext>
            </a:extLst>
          </p:cNvPr>
          <p:cNvSpPr txBox="1">
            <a:spLocks/>
          </p:cNvSpPr>
          <p:nvPr userDrawn="1"/>
        </p:nvSpPr>
        <p:spPr>
          <a:xfrm>
            <a:off x="8814477"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chemeClr val="bg1"/>
                </a:solidFill>
              </a:rPr>
              <a:pPr/>
              <a:t>‹#›</a:t>
            </a:fld>
            <a:endParaRPr lang="en-US" sz="800">
              <a:solidFill>
                <a:schemeClr val="bg1"/>
              </a:solidFill>
            </a:endParaRPr>
          </a:p>
        </p:txBody>
      </p:sp>
      <p:pic>
        <p:nvPicPr>
          <p:cNvPr id="4" name="Picture 3">
            <a:extLst>
              <a:ext uri="{FF2B5EF4-FFF2-40B4-BE49-F238E27FC236}">
                <a16:creationId xmlns:a16="http://schemas.microsoft.com/office/drawing/2014/main" id="{315EA742-D080-83EE-7067-2C12748A94A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 y="4776315"/>
            <a:ext cx="1644080" cy="197949"/>
          </a:xfrm>
          <a:prstGeom prst="rect">
            <a:avLst/>
          </a:prstGeom>
        </p:spPr>
      </p:pic>
    </p:spTree>
    <p:extLst>
      <p:ext uri="{BB962C8B-B14F-4D97-AF65-F5344CB8AC3E}">
        <p14:creationId xmlns:p14="http://schemas.microsoft.com/office/powerpoint/2010/main" val="2871074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5_Section_Divider_Blank">
    <p:spTree>
      <p:nvGrpSpPr>
        <p:cNvPr id="1" name=""/>
        <p:cNvGrpSpPr/>
        <p:nvPr/>
      </p:nvGrpSpPr>
      <p:grpSpPr>
        <a:xfrm>
          <a:off x="0" y="0"/>
          <a:ext cx="0" cy="0"/>
          <a:chOff x="0" y="0"/>
          <a:chExt cx="0" cy="0"/>
        </a:xfrm>
      </p:grpSpPr>
      <p:pic>
        <p:nvPicPr>
          <p:cNvPr id="3" name="Picture 2" descr="A blue background with white arrows&#10;&#10;Description automatically generated">
            <a:extLst>
              <a:ext uri="{FF2B5EF4-FFF2-40B4-BE49-F238E27FC236}">
                <a16:creationId xmlns:a16="http://schemas.microsoft.com/office/drawing/2014/main" id="{4661E0FE-DA37-A943-8B2F-63E5F919C18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a:solidFill>
            <a:srgbClr val="00205C"/>
          </a:solidFill>
        </p:spPr>
      </p:pic>
      <p:sp>
        <p:nvSpPr>
          <p:cNvPr id="2" name="Rectangle 1">
            <a:extLst>
              <a:ext uri="{FF2B5EF4-FFF2-40B4-BE49-F238E27FC236}">
                <a16:creationId xmlns:a16="http://schemas.microsoft.com/office/drawing/2014/main" id="{764775DC-95DB-8890-666A-5E570006F35A}"/>
              </a:ext>
            </a:extLst>
          </p:cNvPr>
          <p:cNvSpPr/>
          <p:nvPr userDrawn="1"/>
        </p:nvSpPr>
        <p:spPr>
          <a:xfrm>
            <a:off x="0" y="0"/>
            <a:ext cx="9144000" cy="5143500"/>
          </a:xfrm>
          <a:prstGeom prst="rect">
            <a:avLst/>
          </a:prstGeom>
          <a:solidFill>
            <a:srgbClr val="00168A">
              <a:alpha val="71783"/>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ubtitle 2">
            <a:extLst>
              <a:ext uri="{FF2B5EF4-FFF2-40B4-BE49-F238E27FC236}">
                <a16:creationId xmlns:a16="http://schemas.microsoft.com/office/drawing/2014/main" id="{06272B59-9B76-9441-B7B1-D0F2ED32E173}"/>
              </a:ext>
            </a:extLst>
          </p:cNvPr>
          <p:cNvSpPr>
            <a:spLocks noGrp="1"/>
          </p:cNvSpPr>
          <p:nvPr>
            <p:ph type="subTitle" idx="1" hasCustomPrompt="1"/>
          </p:nvPr>
        </p:nvSpPr>
        <p:spPr>
          <a:xfrm>
            <a:off x="467226" y="1971585"/>
            <a:ext cx="3369953" cy="1200329"/>
          </a:xfrm>
          <a:prstGeom prst="rect">
            <a:avLst/>
          </a:prstGeom>
        </p:spPr>
        <p:txBody>
          <a:bodyPr anchor="ctr">
            <a:spAutoFit/>
          </a:bodyPr>
          <a:lstStyle>
            <a:lvl1pPr marL="0" indent="0" algn="l">
              <a:buNone/>
              <a:defRPr sz="2400" b="1" i="0">
                <a:solidFill>
                  <a:schemeClr val="bg1"/>
                </a:solidFill>
                <a:latin typeface="Montserrat" pitchFamily="2" charset="77"/>
                <a:ea typeface="Montserrat" pitchFamily="2" charset="77"/>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Slide Number Placeholder 5">
            <a:extLst>
              <a:ext uri="{FF2B5EF4-FFF2-40B4-BE49-F238E27FC236}">
                <a16:creationId xmlns:a16="http://schemas.microsoft.com/office/drawing/2014/main" id="{2EA6F60C-8CD3-1F49-3BF3-365FF73B3EB5}"/>
              </a:ext>
            </a:extLst>
          </p:cNvPr>
          <p:cNvSpPr txBox="1">
            <a:spLocks/>
          </p:cNvSpPr>
          <p:nvPr userDrawn="1"/>
        </p:nvSpPr>
        <p:spPr>
          <a:xfrm>
            <a:off x="8814477" y="4887635"/>
            <a:ext cx="202885" cy="123111"/>
          </a:xfrm>
          <a:prstGeom prst="rect">
            <a:avLst/>
          </a:prstGeom>
        </p:spPr>
        <p:txBody>
          <a:bodyPr vert="horz" wrap="square" lIns="0" tIns="0" rIns="0" bIns="0" rtlCol="0" anchor="ctr">
            <a:spAutoFit/>
          </a:bodyPr>
          <a:lstStyle>
            <a:defPPr>
              <a:defRPr lang="en-US"/>
            </a:defPPr>
            <a:lvl1pPr marL="0" algn="r" defTabSz="914400" rtl="0" eaLnBrk="1" latinLnBrk="0" hangingPunct="1">
              <a:defRPr sz="800" b="1" kern="1200">
                <a:solidFill>
                  <a:schemeClr val="bg2"/>
                </a:solidFill>
                <a:latin typeface="Arial" charset="0"/>
                <a:ea typeface="Arial" charset="0"/>
                <a:cs typeface="Arial"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0F1BB3-AF99-0C4E-BCA0-6DD17513A514}" type="slidenum">
              <a:rPr lang="en-US" sz="800" smtClean="0">
                <a:solidFill>
                  <a:schemeClr val="bg1"/>
                </a:solidFill>
              </a:rPr>
              <a:pPr/>
              <a:t>‹#›</a:t>
            </a:fld>
            <a:endParaRPr lang="en-US" sz="800">
              <a:solidFill>
                <a:schemeClr val="bg1"/>
              </a:solidFill>
            </a:endParaRPr>
          </a:p>
        </p:txBody>
      </p:sp>
      <p:pic>
        <p:nvPicPr>
          <p:cNvPr id="4" name="Picture 3">
            <a:extLst>
              <a:ext uri="{FF2B5EF4-FFF2-40B4-BE49-F238E27FC236}">
                <a16:creationId xmlns:a16="http://schemas.microsoft.com/office/drawing/2014/main" id="{315EA742-D080-83EE-7067-2C12748A94A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2295" y="4776315"/>
            <a:ext cx="1644080" cy="197949"/>
          </a:xfrm>
          <a:prstGeom prst="rect">
            <a:avLst/>
          </a:prstGeom>
        </p:spPr>
      </p:pic>
    </p:spTree>
    <p:extLst>
      <p:ext uri="{BB962C8B-B14F-4D97-AF65-F5344CB8AC3E}">
        <p14:creationId xmlns:p14="http://schemas.microsoft.com/office/powerpoint/2010/main" val="4190015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8397133"/>
      </p:ext>
    </p:extLst>
  </p:cSld>
  <p:clrMap bg1="lt1" tx1="dk1" bg2="lt2" tx2="dk2" accent1="accent1" accent2="accent2" accent3="accent3" accent4="accent4" accent5="accent5" accent6="accent6" hlink="hlink" folHlink="folHlink"/>
  <p:sldLayoutIdLst>
    <p:sldLayoutId id="2147483909" r:id="rId1"/>
    <p:sldLayoutId id="2147483872" r:id="rId2"/>
    <p:sldLayoutId id="2147483926" r:id="rId3"/>
    <p:sldLayoutId id="2147483932" r:id="rId4"/>
    <p:sldLayoutId id="2147483916" r:id="rId5"/>
    <p:sldLayoutId id="2147483919" r:id="rId6"/>
    <p:sldLayoutId id="2147483921" r:id="rId7"/>
    <p:sldLayoutId id="2147483922" r:id="rId8"/>
    <p:sldLayoutId id="2147483931" r:id="rId9"/>
    <p:sldLayoutId id="2147483923" r:id="rId10"/>
    <p:sldLayoutId id="2147483928" r:id="rId11"/>
    <p:sldLayoutId id="2147483924" r:id="rId12"/>
    <p:sldLayoutId id="2147483925" r:id="rId13"/>
    <p:sldLayoutId id="2147483918" r:id="rId14"/>
    <p:sldLayoutId id="2147483920" r:id="rId15"/>
    <p:sldLayoutId id="2147483930" r:id="rId16"/>
    <p:sldLayoutId id="214748392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defTabSz="914400" rtl="0" eaLnBrk="1" latinLnBrk="0" hangingPunct="1">
        <a:spcBef>
          <a:spcPct val="0"/>
        </a:spcBef>
        <a:buNone/>
        <a:defRPr sz="2800" b="1" kern="1200">
          <a:solidFill>
            <a:schemeClr val="bg2"/>
          </a:solidFill>
          <a:latin typeface="+mj-lt"/>
          <a:ea typeface="+mj-ea"/>
          <a:cs typeface="+mj-cs"/>
        </a:defRPr>
      </a:lvl1pPr>
    </p:titleStyle>
    <p:bodyStyle>
      <a:lvl1pPr marL="230188" indent="-230188" algn="l" defTabSz="914400" rtl="0" eaLnBrk="1" latinLnBrk="0" hangingPunct="1">
        <a:spcBef>
          <a:spcPct val="20000"/>
        </a:spcBef>
        <a:buClr>
          <a:schemeClr val="bg2">
            <a:lumMod val="75000"/>
          </a:schemeClr>
        </a:buClr>
        <a:buFont typeface="Arial" panose="020B0604020202020204" pitchFamily="34" charset="0"/>
        <a:buChar char="•"/>
        <a:defRPr sz="2400" kern="1200">
          <a:solidFill>
            <a:schemeClr val="tx1">
              <a:lumMod val="50000"/>
            </a:schemeClr>
          </a:solidFill>
          <a:latin typeface="+mn-lt"/>
          <a:ea typeface="+mn-ea"/>
          <a:cs typeface="+mn-cs"/>
        </a:defRPr>
      </a:lvl1pPr>
      <a:lvl2pPr marL="741363" indent="-284163" algn="l" defTabSz="914400" rtl="0" eaLnBrk="1" latinLnBrk="0" hangingPunct="1">
        <a:spcBef>
          <a:spcPct val="20000"/>
        </a:spcBef>
        <a:buClr>
          <a:schemeClr val="bg2">
            <a:lumMod val="75000"/>
          </a:schemeClr>
        </a:buClr>
        <a:buFont typeface="Arial" panose="020B0604020202020204" pitchFamily="34" charset="0"/>
        <a:buChar char="•"/>
        <a:defRPr sz="2000" kern="1200">
          <a:solidFill>
            <a:schemeClr val="tx1">
              <a:lumMod val="50000"/>
            </a:schemeClr>
          </a:solidFill>
          <a:latin typeface="+mn-lt"/>
          <a:ea typeface="+mn-ea"/>
          <a:cs typeface="+mn-cs"/>
        </a:defRPr>
      </a:lvl2pPr>
      <a:lvl3pPr marL="1143000" indent="-228600" algn="l" defTabSz="914400" rtl="0" eaLnBrk="1" latinLnBrk="0" hangingPunct="1">
        <a:spcBef>
          <a:spcPct val="20000"/>
        </a:spcBef>
        <a:buClr>
          <a:schemeClr val="bg2">
            <a:lumMod val="75000"/>
          </a:schemeClr>
        </a:buClr>
        <a:buFont typeface="Arial" panose="020B0604020202020204" pitchFamily="34" charset="0"/>
        <a:buChar char="•"/>
        <a:defRPr sz="1800" kern="1200">
          <a:solidFill>
            <a:schemeClr val="tx1">
              <a:lumMod val="50000"/>
            </a:schemeClr>
          </a:solidFill>
          <a:latin typeface="+mn-lt"/>
          <a:ea typeface="+mn-ea"/>
          <a:cs typeface="+mn-cs"/>
        </a:defRPr>
      </a:lvl3pPr>
      <a:lvl4pPr marL="1600200" indent="-228600" algn="l" defTabSz="914400" rtl="0" eaLnBrk="1" latinLnBrk="0" hangingPunct="1">
        <a:spcBef>
          <a:spcPct val="20000"/>
        </a:spcBef>
        <a:buClr>
          <a:schemeClr val="bg2">
            <a:lumMod val="75000"/>
          </a:schemeClr>
        </a:buClr>
        <a:buFont typeface="Arial" panose="020B0604020202020204" pitchFamily="34" charset="0"/>
        <a:buChar char="•"/>
        <a:defRPr sz="1600" kern="1200">
          <a:solidFill>
            <a:schemeClr val="tx1">
              <a:lumMod val="50000"/>
            </a:schemeClr>
          </a:solidFill>
          <a:latin typeface="+mn-lt"/>
          <a:ea typeface="+mn-ea"/>
          <a:cs typeface="+mn-cs"/>
        </a:defRPr>
      </a:lvl4pPr>
      <a:lvl5pPr marL="2057400" indent="-228600" algn="l" defTabSz="914400" rtl="0" eaLnBrk="1" latinLnBrk="0" hangingPunct="1">
        <a:spcBef>
          <a:spcPct val="20000"/>
        </a:spcBef>
        <a:buClr>
          <a:schemeClr val="bg2">
            <a:lumMod val="75000"/>
          </a:schemeClr>
        </a:buClr>
        <a:buFont typeface="Arial" panose="020B0604020202020204" pitchFamily="34" charset="0"/>
        <a:buChar char="•"/>
        <a:defRPr sz="1600" kern="1200">
          <a:solidFill>
            <a:schemeClr val="tx1">
              <a:lumMod val="50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hyperlink" Target="https://www.canlii.org/en/ca/fct/doc/2024/2024fc2014/2024fc2014.html?resultId=892a0691f1d24f0b9a192e0eec996418&amp;searchId=2024-12-16T14:58:40:981/9775e7cbb3924963844e8295b9df8a1b&amp;searchUrlHash=AAAAAQA4anVkaWNpYWwgcmV2aWV3IHdvcmsgcGVybWl0IHJlZnVzYWwgcHJvY2VkdXJhbCBmYWlybmVzcyAAAAAAAQ" TargetMode="Externa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hyperlink" Target="https://www.canlii.org/en/ca/fct/doc/2024/2024fc1629/2024fc1629.html?resultId=a19ba081d5224f1fa445e7e3017eb14d&amp;searchId=2024-12-19T11:32:54:445/41b7c94ce00040cc890a44d187d947d6&amp;searchUrlHash=AAAAAQAqanIgZ3JhbnRlZCBwcm9jZWR1cmFsIGZhaXJuZXNzIHdvcmsgcGVybWl0AAAAAQANU0MgMjAwMSwgYyAyNwAAAAEAEC8xMzIzMi1jdXJyZW50LTEB" TargetMode="External"/><Relationship Id="rId2" Type="http://schemas.openxmlformats.org/officeDocument/2006/relationships/notesSlide" Target="../notesSlides/notesSlide3.xml"/><Relationship Id="rId1" Type="http://schemas.openxmlformats.org/officeDocument/2006/relationships/slideLayout" Target="../slideLayouts/slideLayout10.xml"/><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hyperlink" Target="https://www.fragomen.com/people/jack-eui-chul-kim.html" TargetMode="External"/><Relationship Id="rId2" Type="http://schemas.openxmlformats.org/officeDocument/2006/relationships/image" Target="../media/image16.jpg"/><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F0C861D6-B2DA-234C-8E71-5987D59E6D7D}"/>
              </a:ext>
            </a:extLst>
          </p:cNvPr>
          <p:cNvSpPr>
            <a:spLocks noGrp="1"/>
          </p:cNvSpPr>
          <p:nvPr>
            <p:ph type="body" sz="quarter" idx="10"/>
          </p:nvPr>
        </p:nvSpPr>
        <p:spPr>
          <a:xfrm>
            <a:off x="468313" y="2571750"/>
            <a:ext cx="3735387" cy="320226"/>
          </a:xfrm>
        </p:spPr>
        <p:txBody>
          <a:bodyPr/>
          <a:lstStyle/>
          <a:p>
            <a:r>
              <a:rPr lang="en-GB" dirty="0"/>
              <a:t>Immigration Intensive Program</a:t>
            </a:r>
          </a:p>
        </p:txBody>
      </p:sp>
      <p:sp>
        <p:nvSpPr>
          <p:cNvPr id="7" name="Text Placeholder 6">
            <a:extLst>
              <a:ext uri="{FF2B5EF4-FFF2-40B4-BE49-F238E27FC236}">
                <a16:creationId xmlns:a16="http://schemas.microsoft.com/office/drawing/2014/main" id="{F8E01F44-3FEE-248D-302D-92D05D210567}"/>
              </a:ext>
            </a:extLst>
          </p:cNvPr>
          <p:cNvSpPr>
            <a:spLocks noGrp="1"/>
          </p:cNvSpPr>
          <p:nvPr>
            <p:ph type="body" sz="quarter" idx="11"/>
          </p:nvPr>
        </p:nvSpPr>
        <p:spPr>
          <a:xfrm>
            <a:off x="468313" y="3348080"/>
            <a:ext cx="3873500" cy="207471"/>
          </a:xfrm>
        </p:spPr>
        <p:txBody>
          <a:bodyPr/>
          <a:lstStyle/>
          <a:p>
            <a:r>
              <a:rPr lang="en-US" dirty="0"/>
              <a:t>Jack Kim, Partner</a:t>
            </a:r>
          </a:p>
          <a:p>
            <a:r>
              <a:rPr lang="en-US"/>
              <a:t>February </a:t>
            </a:r>
            <a:r>
              <a:rPr lang="en-US" dirty="0"/>
              <a:t>2025</a:t>
            </a:r>
          </a:p>
          <a:p>
            <a:endParaRPr lang="en-US" dirty="0"/>
          </a:p>
        </p:txBody>
      </p:sp>
    </p:spTree>
    <p:extLst>
      <p:ext uri="{BB962C8B-B14F-4D97-AF65-F5344CB8AC3E}">
        <p14:creationId xmlns:p14="http://schemas.microsoft.com/office/powerpoint/2010/main" val="152354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F958808-497B-DF0B-974A-1A60D6B27A41}"/>
              </a:ext>
            </a:extLst>
          </p:cNvPr>
          <p:cNvSpPr>
            <a:spLocks noGrp="1"/>
          </p:cNvSpPr>
          <p:nvPr>
            <p:ph type="body" sz="quarter" idx="10"/>
          </p:nvPr>
        </p:nvSpPr>
        <p:spPr/>
        <p:txBody>
          <a:bodyPr/>
          <a:lstStyle/>
          <a:p>
            <a:r>
              <a:rPr lang="en-CA" dirty="0"/>
              <a:t>THE T13 WORK PERMIT</a:t>
            </a:r>
          </a:p>
        </p:txBody>
      </p:sp>
      <p:sp>
        <p:nvSpPr>
          <p:cNvPr id="3" name="Text Placeholder 2">
            <a:extLst>
              <a:ext uri="{FF2B5EF4-FFF2-40B4-BE49-F238E27FC236}">
                <a16:creationId xmlns:a16="http://schemas.microsoft.com/office/drawing/2014/main" id="{716FD381-D96A-5FF5-291A-B7B5D67F04FD}"/>
              </a:ext>
            </a:extLst>
          </p:cNvPr>
          <p:cNvSpPr>
            <a:spLocks noGrp="1"/>
          </p:cNvSpPr>
          <p:nvPr>
            <p:ph type="body" sz="quarter" idx="11"/>
          </p:nvPr>
        </p:nvSpPr>
        <p:spPr>
          <a:xfrm>
            <a:off x="170809" y="692729"/>
            <a:ext cx="8394700" cy="434542"/>
          </a:xfrm>
        </p:spPr>
        <p:txBody>
          <a:bodyPr/>
          <a:lstStyle/>
          <a:p>
            <a:r>
              <a:rPr lang="en-CA" dirty="0"/>
              <a:t>Foreign nationals nominated by a province - Provincial Agreements (R204(c))</a:t>
            </a:r>
          </a:p>
        </p:txBody>
      </p:sp>
      <p:sp>
        <p:nvSpPr>
          <p:cNvPr id="4" name="Text Placeholder 3">
            <a:extLst>
              <a:ext uri="{FF2B5EF4-FFF2-40B4-BE49-F238E27FC236}">
                <a16:creationId xmlns:a16="http://schemas.microsoft.com/office/drawing/2014/main" id="{EEC10912-F5EE-B4A3-FEB8-7846C2179E2B}"/>
              </a:ext>
            </a:extLst>
          </p:cNvPr>
          <p:cNvSpPr>
            <a:spLocks noGrp="1"/>
          </p:cNvSpPr>
          <p:nvPr>
            <p:ph type="body" sz="quarter" idx="12"/>
          </p:nvPr>
        </p:nvSpPr>
        <p:spPr>
          <a:xfrm>
            <a:off x="-76841" y="1362542"/>
            <a:ext cx="8642350" cy="3219450"/>
          </a:xfrm>
        </p:spPr>
        <p:txBody>
          <a:bodyPr/>
          <a:lstStyle/>
          <a:p>
            <a:pPr>
              <a:buFont typeface="Wingdings" panose="05000000000000000000" pitchFamily="2" charset="2"/>
              <a:buChar char="Ø"/>
            </a:pPr>
            <a:r>
              <a:rPr lang="en-CA" sz="2000" dirty="0"/>
              <a:t>Work permit category under the International Mobility Program</a:t>
            </a:r>
          </a:p>
          <a:p>
            <a:pPr>
              <a:buFont typeface="Wingdings" panose="05000000000000000000" pitchFamily="2" charset="2"/>
              <a:buChar char="Ø"/>
            </a:pPr>
            <a:r>
              <a:rPr lang="en-CA" sz="2000" b="1" dirty="0"/>
              <a:t>Requirements: </a:t>
            </a:r>
            <a:r>
              <a:rPr lang="en-CA" sz="2000" dirty="0"/>
              <a:t>A </a:t>
            </a:r>
            <a:r>
              <a:rPr lang="en-CA" sz="2000" b="1" u="sng" dirty="0"/>
              <a:t>valid nomination </a:t>
            </a:r>
            <a:r>
              <a:rPr lang="en-CA" sz="2000" dirty="0"/>
              <a:t>from a province (other than Quebec) for permanent residence; an LMIA-exempt </a:t>
            </a:r>
            <a:r>
              <a:rPr lang="en-CA" sz="2000" b="1" u="sng" dirty="0"/>
              <a:t>offer of employment </a:t>
            </a:r>
            <a:r>
              <a:rPr lang="en-CA" sz="2000" dirty="0"/>
              <a:t>from an employer based in the province; and a </a:t>
            </a:r>
            <a:r>
              <a:rPr lang="en-CA" sz="2000" b="1" u="sng" dirty="0"/>
              <a:t>provincial support letter </a:t>
            </a:r>
            <a:r>
              <a:rPr lang="en-CA" sz="2000" dirty="0"/>
              <a:t>indicating the urgent requirement for the foreign national to begin the job prior to permanent residence</a:t>
            </a:r>
          </a:p>
          <a:p>
            <a:pPr>
              <a:buFont typeface="Wingdings" panose="05000000000000000000" pitchFamily="2" charset="2"/>
              <a:buChar char="Ø"/>
            </a:pPr>
            <a:r>
              <a:rPr lang="en-CA" sz="2000" dirty="0"/>
              <a:t>The spouse or common law partner of the foreign national nominated under this category can also apply for an open work permit.</a:t>
            </a:r>
          </a:p>
          <a:p>
            <a:endParaRPr lang="en-CA" sz="1600" dirty="0"/>
          </a:p>
          <a:p>
            <a:endParaRPr lang="en-CA" dirty="0"/>
          </a:p>
        </p:txBody>
      </p:sp>
    </p:spTree>
    <p:extLst>
      <p:ext uri="{BB962C8B-B14F-4D97-AF65-F5344CB8AC3E}">
        <p14:creationId xmlns:p14="http://schemas.microsoft.com/office/powerpoint/2010/main" val="2277748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745339-1893-5312-BFEC-CC86967930E1}"/>
              </a:ext>
            </a:extLst>
          </p:cNvPr>
          <p:cNvSpPr>
            <a:spLocks noGrp="1"/>
          </p:cNvSpPr>
          <p:nvPr>
            <p:ph type="body" sz="quarter" idx="10"/>
          </p:nvPr>
        </p:nvSpPr>
        <p:spPr>
          <a:xfrm>
            <a:off x="0" y="4696259"/>
            <a:ext cx="7124700" cy="564025"/>
          </a:xfrm>
        </p:spPr>
        <p:txBody>
          <a:bodyPr/>
          <a:lstStyle/>
          <a:p>
            <a:r>
              <a:rPr lang="en-US" dirty="0"/>
              <a:t>Recap of Different PR Application Processes</a:t>
            </a:r>
          </a:p>
        </p:txBody>
      </p:sp>
      <p:graphicFrame>
        <p:nvGraphicFramePr>
          <p:cNvPr id="9" name="Picture Placeholder 8">
            <a:extLst>
              <a:ext uri="{FF2B5EF4-FFF2-40B4-BE49-F238E27FC236}">
                <a16:creationId xmlns:a16="http://schemas.microsoft.com/office/drawing/2014/main" id="{A78305A4-7A74-36FC-D632-0BA601091EE5}"/>
              </a:ext>
            </a:extLst>
          </p:cNvPr>
          <p:cNvGraphicFramePr>
            <a:graphicFrameLocks noGrp="1"/>
          </p:cNvGraphicFramePr>
          <p:nvPr>
            <p:ph type="pic" sz="quarter" idx="13"/>
            <p:extLst>
              <p:ext uri="{D42A27DB-BD31-4B8C-83A1-F6EECF244321}">
                <p14:modId xmlns:p14="http://schemas.microsoft.com/office/powerpoint/2010/main" val="1474256465"/>
              </p:ext>
            </p:extLst>
          </p:nvPr>
        </p:nvGraphicFramePr>
        <p:xfrm>
          <a:off x="736600" y="1"/>
          <a:ext cx="8001000" cy="4696258"/>
        </p:xfrm>
        <a:graphic>
          <a:graphicData uri="http://schemas.openxmlformats.org/drawingml/2006/table">
            <a:tbl>
              <a:tblPr firstRow="1" bandRow="1">
                <a:tableStyleId>{5C22544A-7EE6-4342-B048-85BDC9FD1C3A}</a:tableStyleId>
              </a:tblPr>
              <a:tblGrid>
                <a:gridCol w="4000500">
                  <a:extLst>
                    <a:ext uri="{9D8B030D-6E8A-4147-A177-3AD203B41FA5}">
                      <a16:colId xmlns:a16="http://schemas.microsoft.com/office/drawing/2014/main" val="3036916012"/>
                    </a:ext>
                  </a:extLst>
                </a:gridCol>
                <a:gridCol w="4000500">
                  <a:extLst>
                    <a:ext uri="{9D8B030D-6E8A-4147-A177-3AD203B41FA5}">
                      <a16:colId xmlns:a16="http://schemas.microsoft.com/office/drawing/2014/main" val="3534112385"/>
                    </a:ext>
                  </a:extLst>
                </a:gridCol>
              </a:tblGrid>
              <a:tr h="301365">
                <a:tc>
                  <a:txBody>
                    <a:bodyPr/>
                    <a:lstStyle/>
                    <a:p>
                      <a:r>
                        <a:rPr lang="en-CA" sz="1200" dirty="0"/>
                        <a:t>        EXPRESS ENTRY PNP</a:t>
                      </a:r>
                    </a:p>
                  </a:txBody>
                  <a:tcPr/>
                </a:tc>
                <a:tc>
                  <a:txBody>
                    <a:bodyPr/>
                    <a:lstStyle/>
                    <a:p>
                      <a:r>
                        <a:rPr lang="en-CA" sz="1200" dirty="0"/>
                        <a:t>            NON-EXPRESS ENTRY PNP</a:t>
                      </a:r>
                    </a:p>
                  </a:txBody>
                  <a:tcPr/>
                </a:tc>
                <a:extLst>
                  <a:ext uri="{0D108BD9-81ED-4DB2-BD59-A6C34878D82A}">
                    <a16:rowId xmlns:a16="http://schemas.microsoft.com/office/drawing/2014/main" val="3320953900"/>
                  </a:ext>
                </a:extLst>
              </a:tr>
              <a:tr h="4394893">
                <a:tc>
                  <a:txBody>
                    <a:bodyPr/>
                    <a:lstStyle/>
                    <a:p>
                      <a:pPr marL="171450" indent="-171450">
                        <a:buFont typeface="Wingdings" panose="05000000000000000000" pitchFamily="2" charset="2"/>
                        <a:buChar char="Ø"/>
                      </a:pPr>
                      <a:r>
                        <a:rPr lang="en-CA" sz="1200" dirty="0"/>
                        <a:t>Applicants create an Express Entry Profile</a:t>
                      </a:r>
                    </a:p>
                    <a:p>
                      <a:pPr marL="171450" indent="-171450">
                        <a:buFont typeface="Wingdings" panose="05000000000000000000" pitchFamily="2" charset="2"/>
                        <a:buChar char="Ø"/>
                      </a:pPr>
                      <a:endParaRPr lang="en-CA" sz="1200" dirty="0"/>
                    </a:p>
                    <a:p>
                      <a:pPr marL="171450" indent="-171450">
                        <a:buFont typeface="Wingdings" panose="05000000000000000000" pitchFamily="2" charset="2"/>
                        <a:buChar char="Ø"/>
                      </a:pPr>
                      <a:r>
                        <a:rPr lang="en-CA" sz="1200" dirty="0"/>
                        <a:t>If a province is interested, they will send the Applicant a Notification of Interest (NOI)</a:t>
                      </a:r>
                    </a:p>
                    <a:p>
                      <a:pPr marL="171450" indent="-171450">
                        <a:buFont typeface="Wingdings" panose="05000000000000000000" pitchFamily="2" charset="2"/>
                        <a:buChar char="Ø"/>
                      </a:pPr>
                      <a:endParaRPr lang="en-CA" sz="1200" dirty="0"/>
                    </a:p>
                    <a:p>
                      <a:pPr marL="171450" indent="-171450">
                        <a:buFont typeface="Wingdings" panose="05000000000000000000" pitchFamily="2" charset="2"/>
                        <a:buChar char="Ø"/>
                      </a:pPr>
                      <a:r>
                        <a:rPr lang="en-CA" sz="1200" dirty="0"/>
                        <a:t>Once a NOI is received, the Applicant may apply for a nomination through the province’s online application system</a:t>
                      </a:r>
                    </a:p>
                    <a:p>
                      <a:pPr marL="171450" indent="-171450">
                        <a:buFont typeface="Wingdings" panose="05000000000000000000" pitchFamily="2" charset="2"/>
                        <a:buChar char="Ø"/>
                      </a:pPr>
                      <a:endParaRPr lang="en-CA" sz="1200" dirty="0"/>
                    </a:p>
                    <a:p>
                      <a:pPr marL="171450" indent="-171450">
                        <a:buFont typeface="Wingdings" panose="05000000000000000000" pitchFamily="2" charset="2"/>
                        <a:buChar char="Ø"/>
                      </a:pPr>
                      <a:r>
                        <a:rPr lang="en-CA" sz="1200" dirty="0"/>
                        <a:t>Should the nomination be issued, the Applicant will receive 600 additional CRS points towards their EE Profile score</a:t>
                      </a:r>
                    </a:p>
                    <a:p>
                      <a:pPr marL="171450" indent="-171450">
                        <a:buFont typeface="Wingdings" panose="05000000000000000000" pitchFamily="2" charset="2"/>
                        <a:buChar char="Ø"/>
                      </a:pPr>
                      <a:endParaRPr lang="en-CA" sz="1200" dirty="0"/>
                    </a:p>
                    <a:p>
                      <a:pPr marL="171450" indent="-171450">
                        <a:buFont typeface="Wingdings" panose="05000000000000000000" pitchFamily="2" charset="2"/>
                        <a:buChar char="Ø"/>
                      </a:pPr>
                      <a:r>
                        <a:rPr lang="en-CA" sz="1200" dirty="0"/>
                        <a:t>Applicants can apply for PR once they receive an Invitation to Apply within the EE system</a:t>
                      </a:r>
                    </a:p>
                    <a:p>
                      <a:pPr marL="171450" indent="-171450">
                        <a:buFont typeface="Wingdings" panose="05000000000000000000" pitchFamily="2" charset="2"/>
                        <a:buChar char="Ø"/>
                      </a:pPr>
                      <a:endParaRPr lang="en-CA" sz="1200" dirty="0"/>
                    </a:p>
                    <a:p>
                      <a:pPr marL="171450" indent="-171450">
                        <a:buFont typeface="Wingdings" panose="05000000000000000000" pitchFamily="2" charset="2"/>
                        <a:buChar char="Ø"/>
                      </a:pPr>
                      <a:r>
                        <a:rPr lang="en-CA" sz="1200" dirty="0"/>
                        <a:t>ITA rounds for PNP candidates takes place every 2 weeks, on average</a:t>
                      </a:r>
                    </a:p>
                  </a:txBody>
                  <a:tcPr/>
                </a:tc>
                <a:tc>
                  <a:txBody>
                    <a:bodyPr/>
                    <a:lstStyle/>
                    <a:p>
                      <a:pPr marL="171450" indent="-171450">
                        <a:buFont typeface="Wingdings" panose="05000000000000000000" pitchFamily="2" charset="2"/>
                        <a:buChar char="Ø"/>
                      </a:pPr>
                      <a:r>
                        <a:rPr lang="en-CA" sz="1200" dirty="0"/>
                        <a:t>Applicants register a profile in the province’s online application system and are entered into a candidate pool (similar to Express Entry).  </a:t>
                      </a:r>
                    </a:p>
                    <a:p>
                      <a:pPr marL="171450" indent="-171450">
                        <a:buFont typeface="Wingdings" panose="05000000000000000000" pitchFamily="2" charset="2"/>
                        <a:buChar char="Ø"/>
                      </a:pPr>
                      <a:endParaRPr lang="en-CA" sz="1200" b="1" u="sng" dirty="0"/>
                    </a:p>
                    <a:p>
                      <a:pPr marL="0" indent="0">
                        <a:buFont typeface="Wingdings" panose="05000000000000000000" pitchFamily="2" charset="2"/>
                        <a:buNone/>
                      </a:pPr>
                      <a:r>
                        <a:rPr lang="en-CA" sz="1200" b="1" u="sng" dirty="0"/>
                        <a:t>NOTE</a:t>
                      </a:r>
                      <a:r>
                        <a:rPr lang="en-CA" sz="1200" dirty="0"/>
                        <a:t>: an Applicant can have a profile in one or both the provincial and the Express Entry application systems</a:t>
                      </a:r>
                    </a:p>
                    <a:p>
                      <a:pPr marL="171450" indent="-171450">
                        <a:buFont typeface="Wingdings" panose="05000000000000000000" pitchFamily="2" charset="2"/>
                        <a:buChar char="Ø"/>
                      </a:pPr>
                      <a:endParaRPr lang="en-CA" sz="1200" dirty="0"/>
                    </a:p>
                    <a:p>
                      <a:pPr marL="171450" indent="-171450">
                        <a:buFont typeface="Wingdings" panose="05000000000000000000" pitchFamily="2" charset="2"/>
                        <a:buChar char="Ø"/>
                      </a:pPr>
                      <a:r>
                        <a:rPr lang="en-CA" sz="1200" dirty="0"/>
                        <a:t>Once an Invitation to Apply to the province is received, an Applicant must complete and submit their application for PR within </a:t>
                      </a:r>
                      <a:r>
                        <a:rPr lang="en-CA" sz="1200" u="sng" dirty="0">
                          <a:sym typeface="Wingdings" panose="05000000000000000000" pitchFamily="2" charset="2"/>
                        </a:rPr>
                        <a:t>45 days (for the OINP).</a:t>
                      </a:r>
                      <a:endParaRPr lang="en-CA" sz="1200" dirty="0">
                        <a:sym typeface="Wingdings" panose="05000000000000000000" pitchFamily="2" charset="2"/>
                      </a:endParaRPr>
                    </a:p>
                    <a:p>
                      <a:pPr marL="0" indent="0">
                        <a:buFont typeface="Wingdings" panose="05000000000000000000" pitchFamily="2" charset="2"/>
                        <a:buNone/>
                      </a:pPr>
                      <a:endParaRPr lang="en-CA" sz="1200" dirty="0">
                        <a:sym typeface="Wingdings" panose="05000000000000000000" pitchFamily="2" charset="2"/>
                      </a:endParaRPr>
                    </a:p>
                  </a:txBody>
                  <a:tcPr/>
                </a:tc>
                <a:extLst>
                  <a:ext uri="{0D108BD9-81ED-4DB2-BD59-A6C34878D82A}">
                    <a16:rowId xmlns:a16="http://schemas.microsoft.com/office/drawing/2014/main" val="744091053"/>
                  </a:ext>
                </a:extLst>
              </a:tr>
            </a:tbl>
          </a:graphicData>
        </a:graphic>
      </p:graphicFrame>
    </p:spTree>
    <p:extLst>
      <p:ext uri="{BB962C8B-B14F-4D97-AF65-F5344CB8AC3E}">
        <p14:creationId xmlns:p14="http://schemas.microsoft.com/office/powerpoint/2010/main" val="972441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E4B1F31-EA5F-C883-364E-877CAA71727A}"/>
              </a:ext>
            </a:extLst>
          </p:cNvPr>
          <p:cNvSpPr>
            <a:spLocks noGrp="1"/>
          </p:cNvSpPr>
          <p:nvPr>
            <p:ph type="subTitle" idx="1"/>
          </p:nvPr>
        </p:nvSpPr>
        <p:spPr>
          <a:xfrm>
            <a:off x="467226" y="2340917"/>
            <a:ext cx="3369953" cy="461665"/>
          </a:xfrm>
        </p:spPr>
        <p:txBody>
          <a:bodyPr/>
          <a:lstStyle/>
          <a:p>
            <a:r>
              <a:rPr lang="en-US" dirty="0"/>
              <a:t>Procedural Fairness</a:t>
            </a:r>
          </a:p>
        </p:txBody>
      </p:sp>
    </p:spTree>
    <p:extLst>
      <p:ext uri="{BB962C8B-B14F-4D97-AF65-F5344CB8AC3E}">
        <p14:creationId xmlns:p14="http://schemas.microsoft.com/office/powerpoint/2010/main" val="1441363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E736972-7C50-FD95-3DD3-308C1E21A647}"/>
              </a:ext>
            </a:extLst>
          </p:cNvPr>
          <p:cNvSpPr>
            <a:spLocks noGrp="1"/>
          </p:cNvSpPr>
          <p:nvPr>
            <p:ph type="body" sz="quarter" idx="10"/>
          </p:nvPr>
        </p:nvSpPr>
        <p:spPr/>
        <p:txBody>
          <a:bodyPr/>
          <a:lstStyle/>
          <a:p>
            <a:r>
              <a:rPr lang="en-CA" dirty="0"/>
              <a:t>Key Concepts</a:t>
            </a:r>
          </a:p>
        </p:txBody>
      </p:sp>
      <p:sp>
        <p:nvSpPr>
          <p:cNvPr id="4" name="Text Placeholder 3">
            <a:extLst>
              <a:ext uri="{FF2B5EF4-FFF2-40B4-BE49-F238E27FC236}">
                <a16:creationId xmlns:a16="http://schemas.microsoft.com/office/drawing/2014/main" id="{01575F1F-09E8-E9DB-E1CD-1786E96D2D4E}"/>
              </a:ext>
            </a:extLst>
          </p:cNvPr>
          <p:cNvSpPr>
            <a:spLocks noGrp="1"/>
          </p:cNvSpPr>
          <p:nvPr>
            <p:ph type="body" sz="quarter" idx="11"/>
          </p:nvPr>
        </p:nvSpPr>
        <p:spPr/>
        <p:txBody>
          <a:bodyPr/>
          <a:lstStyle/>
          <a:p>
            <a:pPr marL="285750" indent="-285750">
              <a:buClr>
                <a:schemeClr val="accent1"/>
              </a:buClr>
              <a:buFont typeface="Wingdings" panose="05000000000000000000" pitchFamily="2" charset="2"/>
              <a:buChar char="Ø"/>
            </a:pPr>
            <a:endParaRPr lang="en-CA" sz="1800" dirty="0">
              <a:latin typeface="Aptos" panose="020B0004020202020204" pitchFamily="34" charset="0"/>
            </a:endParaRPr>
          </a:p>
          <a:p>
            <a:pPr marL="285750" indent="-285750">
              <a:buClr>
                <a:schemeClr val="accent1"/>
              </a:buClr>
              <a:buFont typeface="Wingdings" panose="05000000000000000000" pitchFamily="2" charset="2"/>
              <a:buChar char="Ø"/>
            </a:pPr>
            <a:r>
              <a:rPr lang="en-CA" sz="1800" b="1" dirty="0">
                <a:solidFill>
                  <a:schemeClr val="tx1"/>
                </a:solidFill>
                <a:latin typeface="Aptos" panose="020B0004020202020204" pitchFamily="34" charset="0"/>
              </a:rPr>
              <a:t>The right to know the case against them</a:t>
            </a:r>
          </a:p>
          <a:p>
            <a:pPr marL="285750" indent="-285750">
              <a:buClr>
                <a:schemeClr val="accent1"/>
              </a:buClr>
              <a:buFont typeface="Wingdings" panose="05000000000000000000" pitchFamily="2" charset="2"/>
              <a:buChar char="Ø"/>
            </a:pPr>
            <a:endParaRPr lang="en-CA" sz="1800" dirty="0">
              <a:latin typeface="Aptos" panose="020B0004020202020204" pitchFamily="34" charset="0"/>
            </a:endParaRPr>
          </a:p>
          <a:p>
            <a:pPr marL="285750" indent="-285750">
              <a:buClr>
                <a:schemeClr val="accent1"/>
              </a:buClr>
              <a:buFont typeface="Wingdings" panose="05000000000000000000" pitchFamily="2" charset="2"/>
              <a:buChar char="Ø"/>
            </a:pPr>
            <a:r>
              <a:rPr lang="en-CA" sz="1800" b="1" dirty="0">
                <a:solidFill>
                  <a:schemeClr val="tx1"/>
                </a:solidFill>
                <a:latin typeface="Aptos" panose="020B0004020202020204" pitchFamily="34" charset="0"/>
              </a:rPr>
              <a:t>The opportunity to respond </a:t>
            </a:r>
          </a:p>
          <a:p>
            <a:pPr marL="285750" indent="-285750">
              <a:buClr>
                <a:schemeClr val="accent1"/>
              </a:buClr>
              <a:buFont typeface="Wingdings" panose="05000000000000000000" pitchFamily="2" charset="2"/>
              <a:buChar char="Ø"/>
            </a:pPr>
            <a:endParaRPr lang="en-CA" sz="1800" dirty="0">
              <a:latin typeface="Aptos" panose="020B0004020202020204" pitchFamily="34" charset="0"/>
            </a:endParaRPr>
          </a:p>
          <a:p>
            <a:pPr marL="285750" indent="-285750">
              <a:buClr>
                <a:schemeClr val="accent1"/>
              </a:buClr>
              <a:buFont typeface="Wingdings" panose="05000000000000000000" pitchFamily="2" charset="2"/>
              <a:buChar char="Ø"/>
            </a:pPr>
            <a:r>
              <a:rPr lang="en-CA" sz="1800" b="1" dirty="0">
                <a:solidFill>
                  <a:schemeClr val="tx1"/>
                </a:solidFill>
                <a:latin typeface="Aptos" panose="020B0004020202020204" pitchFamily="34" charset="0"/>
              </a:rPr>
              <a:t>Transparency and fair decision-making processes</a:t>
            </a:r>
          </a:p>
          <a:p>
            <a:pPr marL="285750" indent="-285750">
              <a:buClr>
                <a:schemeClr val="accent1"/>
              </a:buClr>
              <a:buFont typeface="Wingdings" panose="05000000000000000000" pitchFamily="2" charset="2"/>
              <a:buChar char="Ø"/>
            </a:pPr>
            <a:endParaRPr lang="en-CA" sz="1800" dirty="0">
              <a:latin typeface="Aptos" panose="020B0004020202020204" pitchFamily="34" charset="0"/>
            </a:endParaRPr>
          </a:p>
          <a:p>
            <a:pPr marL="285750" indent="-285750">
              <a:buClr>
                <a:schemeClr val="accent1"/>
              </a:buClr>
              <a:buFont typeface="Wingdings" panose="05000000000000000000" pitchFamily="2" charset="2"/>
              <a:buChar char="Ø"/>
            </a:pPr>
            <a:r>
              <a:rPr lang="en-CA" sz="1800" b="1" dirty="0">
                <a:solidFill>
                  <a:schemeClr val="tx1"/>
                </a:solidFill>
                <a:latin typeface="Aptos" panose="020B0004020202020204" pitchFamily="34" charset="0"/>
              </a:rPr>
              <a:t>Duty to provide clear, intelligible reasons </a:t>
            </a:r>
          </a:p>
          <a:p>
            <a:pPr marL="285750" indent="-285750">
              <a:buClr>
                <a:schemeClr val="accent1"/>
              </a:buClr>
              <a:buFont typeface="Wingdings" panose="05000000000000000000" pitchFamily="2" charset="2"/>
              <a:buChar char="Ø"/>
            </a:pPr>
            <a:endParaRPr lang="en-CA" sz="1800" b="1" dirty="0">
              <a:latin typeface="Aptos" panose="020B0004020202020204" pitchFamily="34" charset="0"/>
            </a:endParaRPr>
          </a:p>
          <a:p>
            <a:pPr marL="285750" indent="-285750">
              <a:buClr>
                <a:schemeClr val="accent1"/>
              </a:buClr>
              <a:buFont typeface="Wingdings" panose="05000000000000000000" pitchFamily="2" charset="2"/>
              <a:buChar char="Ø"/>
            </a:pPr>
            <a:r>
              <a:rPr lang="en-CA" sz="1800" b="1" dirty="0">
                <a:solidFill>
                  <a:schemeClr val="tx1"/>
                </a:solidFill>
                <a:latin typeface="Aptos" panose="020B0004020202020204" pitchFamily="34" charset="0"/>
              </a:rPr>
              <a:t>Impartiality and avoidance of bias</a:t>
            </a:r>
          </a:p>
          <a:p>
            <a:endParaRPr lang="en-CA" dirty="0"/>
          </a:p>
        </p:txBody>
      </p:sp>
    </p:spTree>
    <p:extLst>
      <p:ext uri="{BB962C8B-B14F-4D97-AF65-F5344CB8AC3E}">
        <p14:creationId xmlns:p14="http://schemas.microsoft.com/office/powerpoint/2010/main" val="3886579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9FDB2E8-DE87-3769-8A8E-D4BC8FB0E5E6}"/>
              </a:ext>
            </a:extLst>
          </p:cNvPr>
          <p:cNvSpPr>
            <a:spLocks noGrp="1"/>
          </p:cNvSpPr>
          <p:nvPr>
            <p:ph type="body" sz="quarter" idx="10"/>
          </p:nvPr>
        </p:nvSpPr>
        <p:spPr/>
        <p:txBody>
          <a:bodyPr/>
          <a:lstStyle/>
          <a:p>
            <a:r>
              <a:rPr lang="en-CA" dirty="0"/>
              <a:t>CASE STUDY #1</a:t>
            </a:r>
          </a:p>
        </p:txBody>
      </p:sp>
      <p:sp>
        <p:nvSpPr>
          <p:cNvPr id="8" name="Text Placeholder 7">
            <a:extLst>
              <a:ext uri="{FF2B5EF4-FFF2-40B4-BE49-F238E27FC236}">
                <a16:creationId xmlns:a16="http://schemas.microsoft.com/office/drawing/2014/main" id="{3BF3F5AC-3890-AE99-785C-2A597B2C5386}"/>
              </a:ext>
            </a:extLst>
          </p:cNvPr>
          <p:cNvSpPr>
            <a:spLocks noGrp="1"/>
          </p:cNvSpPr>
          <p:nvPr>
            <p:ph type="body" sz="quarter" idx="11"/>
          </p:nvPr>
        </p:nvSpPr>
        <p:spPr>
          <a:xfrm>
            <a:off x="170808" y="724800"/>
            <a:ext cx="8782691" cy="434542"/>
          </a:xfrm>
        </p:spPr>
        <p:txBody>
          <a:bodyPr/>
          <a:lstStyle/>
          <a:p>
            <a:r>
              <a:rPr lang="en-CA" sz="1800" i="1" u="sng" dirty="0" err="1">
                <a:effectLst/>
                <a:latin typeface="Aptos" panose="020B0004020202020204" pitchFamily="34" charset="0"/>
                <a:ea typeface="Aptos" panose="020B0004020202020204" pitchFamily="34" charset="0"/>
                <a:cs typeface="Aptos" panose="020B0004020202020204" pitchFamily="34" charset="0"/>
                <a:hlinkClick r:id="rId2">
                  <a:extLst>
                    <a:ext uri="{A12FA001-AC4F-418D-AE19-62706E023703}">
                      <ahyp:hlinkClr xmlns:ahyp="http://schemas.microsoft.com/office/drawing/2018/hyperlinkcolor" val="tx"/>
                    </a:ext>
                  </a:extLst>
                </a:hlinkClick>
              </a:rPr>
              <a:t>Adepoju</a:t>
            </a:r>
            <a:r>
              <a:rPr lang="en-CA" sz="1800" i="1" u="sng" dirty="0">
                <a:effectLst/>
                <a:latin typeface="Aptos" panose="020B0004020202020204" pitchFamily="34" charset="0"/>
                <a:ea typeface="Aptos" panose="020B0004020202020204" pitchFamily="34" charset="0"/>
                <a:cs typeface="Aptos" panose="020B0004020202020204" pitchFamily="34" charset="0"/>
                <a:hlinkClick r:id="rId2">
                  <a:extLst>
                    <a:ext uri="{A12FA001-AC4F-418D-AE19-62706E023703}">
                      <ahyp:hlinkClr xmlns:ahyp="http://schemas.microsoft.com/office/drawing/2018/hyperlinkcolor" val="tx"/>
                    </a:ext>
                  </a:extLst>
                </a:hlinkClick>
              </a:rPr>
              <a:t> v. Canada</a:t>
            </a:r>
            <a:r>
              <a:rPr lang="en-CA" sz="1800" dirty="0">
                <a:effectLst/>
                <a:latin typeface="Aptos" panose="020B0004020202020204" pitchFamily="34" charset="0"/>
                <a:ea typeface="Aptos" panose="020B0004020202020204" pitchFamily="34" charset="0"/>
                <a:cs typeface="Aptos" panose="020B0004020202020204" pitchFamily="34" charset="0"/>
              </a:rPr>
              <a:t> (Citizenship and Immigration), 2024 FC 2014</a:t>
            </a:r>
          </a:p>
          <a:p>
            <a:endParaRPr lang="en-CA" dirty="0"/>
          </a:p>
        </p:txBody>
      </p:sp>
      <p:sp>
        <p:nvSpPr>
          <p:cNvPr id="9" name="Text Placeholder 8">
            <a:extLst>
              <a:ext uri="{FF2B5EF4-FFF2-40B4-BE49-F238E27FC236}">
                <a16:creationId xmlns:a16="http://schemas.microsoft.com/office/drawing/2014/main" id="{0C02F4A1-62E1-64BE-03E1-D84D097B4FA0}"/>
              </a:ext>
            </a:extLst>
          </p:cNvPr>
          <p:cNvSpPr>
            <a:spLocks noGrp="1"/>
          </p:cNvSpPr>
          <p:nvPr>
            <p:ph type="body" sz="quarter" idx="12"/>
          </p:nvPr>
        </p:nvSpPr>
        <p:spPr>
          <a:xfrm>
            <a:off x="-312432" y="1159342"/>
            <a:ext cx="9361182" cy="3937000"/>
          </a:xfrm>
        </p:spPr>
        <p:txBody>
          <a:bodyPr/>
          <a:lstStyle/>
          <a:p>
            <a:pPr marL="457200" lvl="1" indent="0">
              <a:buNone/>
            </a:pPr>
            <a:r>
              <a:rPr lang="en-CA" sz="1800" dirty="0">
                <a:latin typeface="Aptos" panose="020B0004020202020204" pitchFamily="34" charset="0"/>
              </a:rPr>
              <a:t>JR of a refused work permit application</a:t>
            </a:r>
          </a:p>
          <a:p>
            <a:pPr marL="457200" lvl="1" indent="0">
              <a:buNone/>
            </a:pPr>
            <a:endParaRPr lang="en-CA" sz="1800" dirty="0">
              <a:latin typeface="Aptos" panose="020B0004020202020204" pitchFamily="34" charset="0"/>
            </a:endParaRPr>
          </a:p>
          <a:p>
            <a:pPr marL="457200" lvl="1" indent="0">
              <a:buNone/>
            </a:pPr>
            <a:r>
              <a:rPr lang="en-CA" sz="1800" b="1" dirty="0">
                <a:latin typeface="Aptos" panose="020B0004020202020204" pitchFamily="34" charset="0"/>
              </a:rPr>
              <a:t>Required documents</a:t>
            </a:r>
            <a:r>
              <a:rPr lang="en-CA" sz="1800" dirty="0">
                <a:latin typeface="Aptos" panose="020B0004020202020204" pitchFamily="34" charset="0"/>
              </a:rPr>
              <a:t>: General WP application documents </a:t>
            </a:r>
            <a:r>
              <a:rPr lang="en-CA" sz="1800" b="1" dirty="0">
                <a:latin typeface="Aptos" panose="020B0004020202020204" pitchFamily="34" charset="0"/>
              </a:rPr>
              <a:t>+</a:t>
            </a:r>
            <a:r>
              <a:rPr lang="en-CA" sz="1800" dirty="0">
                <a:latin typeface="Aptos" panose="020B0004020202020204" pitchFamily="34" charset="0"/>
              </a:rPr>
              <a:t> Nigeria-Specific Visa Office Requirements such as PCC, proof of property, evidence that they meet the requirements of the job offer (references, qualifications, certificates)</a:t>
            </a:r>
          </a:p>
          <a:p>
            <a:pPr marL="457200" lvl="1" indent="0">
              <a:buNone/>
            </a:pPr>
            <a:endParaRPr lang="en-CA" sz="1800" dirty="0">
              <a:latin typeface="Aptos" panose="020B0004020202020204" pitchFamily="34" charset="0"/>
            </a:endParaRPr>
          </a:p>
          <a:p>
            <a:pPr marL="457200" lvl="1" indent="0">
              <a:buNone/>
            </a:pPr>
            <a:r>
              <a:rPr lang="en-CA" sz="1800" dirty="0">
                <a:latin typeface="Aptos" panose="020B0004020202020204" pitchFamily="34" charset="0"/>
              </a:rPr>
              <a:t>The Officer was not satisfied that the Applicant would be able to carry out the position offered as she did not provide pay slips or bank deposits to support her foreign work experience.</a:t>
            </a:r>
          </a:p>
          <a:p>
            <a:pPr marL="457200" lvl="1" indent="0">
              <a:buNone/>
            </a:pPr>
            <a:endParaRPr lang="en-CA" sz="1800" dirty="0">
              <a:latin typeface="Aptos" panose="020B0004020202020204" pitchFamily="34" charset="0"/>
            </a:endParaRPr>
          </a:p>
          <a:p>
            <a:pPr marL="457200" lvl="1" indent="0">
              <a:buNone/>
            </a:pPr>
            <a:r>
              <a:rPr lang="en-CA" sz="1800" dirty="0">
                <a:latin typeface="Aptos" panose="020B0004020202020204" pitchFamily="34" charset="0"/>
              </a:rPr>
              <a:t>Holding: The onus is on the applicant to ‘put their best case forward’ and submit all relevant documentation. Duty of PF owed to such applicants is on the low end of the spectrum.</a:t>
            </a:r>
          </a:p>
          <a:p>
            <a:endParaRPr lang="en-CA" dirty="0"/>
          </a:p>
        </p:txBody>
      </p:sp>
    </p:spTree>
    <p:extLst>
      <p:ext uri="{BB962C8B-B14F-4D97-AF65-F5344CB8AC3E}">
        <p14:creationId xmlns:p14="http://schemas.microsoft.com/office/powerpoint/2010/main" val="2097448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036B05-4595-6F41-F31B-40A33FAFFB56}"/>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F2F0D135-4403-921F-5E3A-C0E0324A2E26}"/>
              </a:ext>
            </a:extLst>
          </p:cNvPr>
          <p:cNvSpPr>
            <a:spLocks noGrp="1"/>
          </p:cNvSpPr>
          <p:nvPr>
            <p:ph type="body" sz="quarter" idx="10"/>
          </p:nvPr>
        </p:nvSpPr>
        <p:spPr>
          <a:xfrm>
            <a:off x="0" y="258187"/>
            <a:ext cx="8394700" cy="434542"/>
          </a:xfrm>
        </p:spPr>
        <p:txBody>
          <a:bodyPr/>
          <a:lstStyle/>
          <a:p>
            <a:r>
              <a:rPr lang="en-CA" dirty="0"/>
              <a:t>CASE STUDY #2</a:t>
            </a:r>
          </a:p>
        </p:txBody>
      </p:sp>
      <p:sp>
        <p:nvSpPr>
          <p:cNvPr id="8" name="Text Placeholder 7">
            <a:extLst>
              <a:ext uri="{FF2B5EF4-FFF2-40B4-BE49-F238E27FC236}">
                <a16:creationId xmlns:a16="http://schemas.microsoft.com/office/drawing/2014/main" id="{049F36EC-0A51-EAB0-5FD1-F161A75EFCC5}"/>
              </a:ext>
            </a:extLst>
          </p:cNvPr>
          <p:cNvSpPr>
            <a:spLocks noGrp="1"/>
          </p:cNvSpPr>
          <p:nvPr>
            <p:ph type="body" sz="quarter" idx="11"/>
          </p:nvPr>
        </p:nvSpPr>
        <p:spPr>
          <a:xfrm>
            <a:off x="1" y="590338"/>
            <a:ext cx="7315200" cy="434542"/>
          </a:xfrm>
        </p:spPr>
        <p:txBody>
          <a:bodyPr/>
          <a:lstStyle/>
          <a:p>
            <a:r>
              <a:rPr lang="en-CA" sz="1600" i="1" u="sng" dirty="0">
                <a:effectLst/>
                <a:latin typeface="Aptos" panose="020B0004020202020204" pitchFamily="34" charset="0"/>
                <a:ea typeface="Aptos" panose="020B0004020202020204" pitchFamily="34" charset="0"/>
                <a:cs typeface="Aptos" panose="020B0004020202020204" pitchFamily="34" charset="0"/>
                <a:hlinkClick r:id="rId3">
                  <a:extLst>
                    <a:ext uri="{A12FA001-AC4F-418D-AE19-62706E023703}">
                      <ahyp:hlinkClr xmlns:ahyp="http://schemas.microsoft.com/office/drawing/2018/hyperlinkcolor" val="tx"/>
                    </a:ext>
                  </a:extLst>
                </a:hlinkClick>
              </a:rPr>
              <a:t>Hussein v. Canada (Citizenship and Immigration)</a:t>
            </a:r>
            <a:r>
              <a:rPr lang="en-CA" sz="1600" u="sng" dirty="0">
                <a:effectLst/>
                <a:latin typeface="Aptos" panose="020B0004020202020204" pitchFamily="34" charset="0"/>
                <a:ea typeface="Aptos" panose="020B0004020202020204" pitchFamily="34" charset="0"/>
                <a:cs typeface="Aptos" panose="020B0004020202020204" pitchFamily="34" charset="0"/>
                <a:hlinkClick r:id="rId3">
                  <a:extLst>
                    <a:ext uri="{A12FA001-AC4F-418D-AE19-62706E023703}">
                      <ahyp:hlinkClr xmlns:ahyp="http://schemas.microsoft.com/office/drawing/2018/hyperlinkcolor" val="tx"/>
                    </a:ext>
                  </a:extLst>
                </a:hlinkClick>
              </a:rPr>
              <a:t>,</a:t>
            </a:r>
            <a:r>
              <a:rPr lang="en-CA" sz="1600" dirty="0">
                <a:effectLst/>
                <a:latin typeface="Aptos" panose="020B0004020202020204" pitchFamily="34" charset="0"/>
                <a:ea typeface="Aptos" panose="020B0004020202020204" pitchFamily="34" charset="0"/>
                <a:cs typeface="Aptos" panose="020B0004020202020204" pitchFamily="34" charset="0"/>
              </a:rPr>
              <a:t> 2024 </a:t>
            </a:r>
            <a:r>
              <a:rPr lang="en-CA" sz="1400" dirty="0">
                <a:effectLst/>
                <a:latin typeface="Aptos" panose="020B0004020202020204" pitchFamily="34" charset="0"/>
                <a:ea typeface="Aptos" panose="020B0004020202020204" pitchFamily="34" charset="0"/>
                <a:cs typeface="Aptos" panose="020B0004020202020204" pitchFamily="34" charset="0"/>
              </a:rPr>
              <a:t>FC</a:t>
            </a:r>
            <a:r>
              <a:rPr lang="en-CA" sz="1600" dirty="0">
                <a:effectLst/>
                <a:latin typeface="Aptos" panose="020B0004020202020204" pitchFamily="34" charset="0"/>
                <a:ea typeface="Aptos" panose="020B0004020202020204" pitchFamily="34" charset="0"/>
                <a:cs typeface="Aptos" panose="020B0004020202020204" pitchFamily="34" charset="0"/>
              </a:rPr>
              <a:t> 1629</a:t>
            </a:r>
          </a:p>
          <a:p>
            <a:endParaRPr lang="en-CA" dirty="0"/>
          </a:p>
        </p:txBody>
      </p:sp>
      <p:sp>
        <p:nvSpPr>
          <p:cNvPr id="9" name="Text Placeholder 8">
            <a:extLst>
              <a:ext uri="{FF2B5EF4-FFF2-40B4-BE49-F238E27FC236}">
                <a16:creationId xmlns:a16="http://schemas.microsoft.com/office/drawing/2014/main" id="{24CF7023-3981-3701-71D5-F05574646980}"/>
              </a:ext>
            </a:extLst>
          </p:cNvPr>
          <p:cNvSpPr>
            <a:spLocks noGrp="1"/>
          </p:cNvSpPr>
          <p:nvPr>
            <p:ph type="body" sz="quarter" idx="12"/>
          </p:nvPr>
        </p:nvSpPr>
        <p:spPr>
          <a:xfrm>
            <a:off x="-394241" y="835507"/>
            <a:ext cx="5268082" cy="4307993"/>
          </a:xfrm>
        </p:spPr>
        <p:txBody>
          <a:bodyPr/>
          <a:lstStyle/>
          <a:p>
            <a:pPr marL="457200" lvl="1" indent="0">
              <a:buNone/>
            </a:pPr>
            <a:endParaRPr lang="en-CA" dirty="0">
              <a:latin typeface="Aptos" panose="020B0004020202020204" pitchFamily="34" charset="0"/>
              <a:ea typeface="Aptos" panose="020B0004020202020204" pitchFamily="34" charset="0"/>
              <a:cs typeface="Aptos" panose="020B0004020202020204" pitchFamily="34" charset="0"/>
            </a:endParaRPr>
          </a:p>
          <a:p>
            <a:pPr marL="457200" lvl="1" indent="0">
              <a:buNone/>
            </a:pPr>
            <a:r>
              <a:rPr lang="en-CA" dirty="0">
                <a:latin typeface="Aptos" panose="020B0004020202020204" pitchFamily="34" charset="0"/>
                <a:ea typeface="Aptos" panose="020B0004020202020204" pitchFamily="34" charset="0"/>
                <a:cs typeface="Aptos" panose="020B0004020202020204" pitchFamily="34" charset="0"/>
              </a:rPr>
              <a:t>JR of a refused work permit/visitor visa application</a:t>
            </a:r>
          </a:p>
          <a:p>
            <a:pPr marL="457200" lvl="1" indent="0">
              <a:buNone/>
            </a:pPr>
            <a:endParaRPr lang="en-CA" dirty="0">
              <a:latin typeface="Aptos" panose="020B0004020202020204" pitchFamily="34" charset="0"/>
              <a:ea typeface="Aptos" panose="020B0004020202020204" pitchFamily="34" charset="0"/>
              <a:cs typeface="Aptos" panose="020B0004020202020204" pitchFamily="34" charset="0"/>
            </a:endParaRPr>
          </a:p>
          <a:p>
            <a:pPr marL="457200" lvl="1" indent="0">
              <a:buNone/>
            </a:pPr>
            <a:r>
              <a:rPr lang="en-CA" b="1" dirty="0">
                <a:latin typeface="Aptos" panose="020B0004020202020204" pitchFamily="34" charset="0"/>
                <a:ea typeface="Aptos" panose="020B0004020202020204" pitchFamily="34" charset="0"/>
                <a:cs typeface="Aptos" panose="020B0004020202020204" pitchFamily="34" charset="0"/>
              </a:rPr>
              <a:t>Required documents</a:t>
            </a:r>
            <a:r>
              <a:rPr lang="en-CA" dirty="0">
                <a:latin typeface="Aptos" panose="020B0004020202020204" pitchFamily="34" charset="0"/>
                <a:ea typeface="Aptos" panose="020B0004020202020204" pitchFamily="34" charset="0"/>
                <a:cs typeface="Aptos" panose="020B0004020202020204" pitchFamily="34" charset="0"/>
              </a:rPr>
              <a:t>:  General WP application requirements </a:t>
            </a:r>
            <a:r>
              <a:rPr lang="en-CA" b="1" dirty="0">
                <a:latin typeface="Aptos" panose="020B0004020202020204" pitchFamily="34" charset="0"/>
                <a:ea typeface="Aptos" panose="020B0004020202020204" pitchFamily="34" charset="0"/>
                <a:cs typeface="Aptos" panose="020B0004020202020204" pitchFamily="34" charset="0"/>
              </a:rPr>
              <a:t>+</a:t>
            </a:r>
            <a:r>
              <a:rPr lang="en-CA" dirty="0">
                <a:latin typeface="Aptos" panose="020B0004020202020204" pitchFamily="34" charset="0"/>
                <a:ea typeface="Aptos" panose="020B0004020202020204" pitchFamily="34" charset="0"/>
                <a:cs typeface="Aptos" panose="020B0004020202020204" pitchFamily="34" charset="0"/>
              </a:rPr>
              <a:t> T13 work permit requirements (job offer from province that nominated you, proof of provincial nomination) </a:t>
            </a:r>
            <a:r>
              <a:rPr lang="en-CA" b="1" dirty="0">
                <a:latin typeface="Aptos" panose="020B0004020202020204" pitchFamily="34" charset="0"/>
                <a:ea typeface="Aptos" panose="020B0004020202020204" pitchFamily="34" charset="0"/>
                <a:cs typeface="Aptos" panose="020B0004020202020204" pitchFamily="34" charset="0"/>
              </a:rPr>
              <a:t>+</a:t>
            </a:r>
            <a:r>
              <a:rPr lang="en-CA" dirty="0">
                <a:latin typeface="Aptos" panose="020B0004020202020204" pitchFamily="34" charset="0"/>
                <a:ea typeface="Aptos" panose="020B0004020202020204" pitchFamily="34" charset="0"/>
                <a:cs typeface="Aptos" panose="020B0004020202020204" pitchFamily="34" charset="0"/>
              </a:rPr>
              <a:t> Egypt Visa Office requirements* (evidence that they meet the requirements of the job offer)</a:t>
            </a:r>
          </a:p>
          <a:p>
            <a:pPr marL="457200" lvl="1" indent="0">
              <a:buNone/>
            </a:pPr>
            <a:endParaRPr lang="en-CA" dirty="0">
              <a:effectLst/>
              <a:latin typeface="Aptos" panose="020B0004020202020204" pitchFamily="34" charset="0"/>
              <a:ea typeface="Aptos" panose="020B0004020202020204" pitchFamily="34" charset="0"/>
              <a:cs typeface="Aptos" panose="020B0004020202020204" pitchFamily="34" charset="0"/>
            </a:endParaRPr>
          </a:p>
          <a:p>
            <a:pPr marL="457200" lvl="1" indent="0">
              <a:buNone/>
            </a:pPr>
            <a:r>
              <a:rPr lang="en-CA" dirty="0">
                <a:latin typeface="Aptos" panose="020B0004020202020204" pitchFamily="34" charset="0"/>
                <a:ea typeface="Aptos" panose="020B0004020202020204" pitchFamily="34" charset="0"/>
                <a:cs typeface="Aptos" panose="020B0004020202020204" pitchFamily="34" charset="0"/>
              </a:rPr>
              <a:t>The a</a:t>
            </a:r>
            <a:r>
              <a:rPr lang="en-CA" dirty="0">
                <a:effectLst/>
                <a:latin typeface="Aptos" panose="020B0004020202020204" pitchFamily="34" charset="0"/>
                <a:ea typeface="Aptos" panose="020B0004020202020204" pitchFamily="34" charset="0"/>
                <a:cs typeface="Aptos" panose="020B0004020202020204" pitchFamily="34" charset="0"/>
              </a:rPr>
              <a:t>pplicat</a:t>
            </a:r>
            <a:r>
              <a:rPr lang="en-CA" dirty="0">
                <a:latin typeface="Aptos" panose="020B0004020202020204" pitchFamily="34" charset="0"/>
                <a:ea typeface="Aptos" panose="020B0004020202020204" pitchFamily="34" charset="0"/>
                <a:cs typeface="Aptos" panose="020B0004020202020204" pitchFamily="34" charset="0"/>
              </a:rPr>
              <a:t>ions were denied due to misrepresentation and a negative credibility finding due to the applicant’s failure to disclose prior visa refusals from the US and Brazil. Applicants argued that omission was innocent mistake and provided affidavits and requested an interview in case of credibility concerns, which the Officer rejected.</a:t>
            </a:r>
          </a:p>
          <a:p>
            <a:pPr marL="457200" lvl="1" indent="0">
              <a:buNone/>
            </a:pPr>
            <a:endParaRPr lang="en-CA" dirty="0">
              <a:latin typeface="Aptos" panose="020B0004020202020204" pitchFamily="34" charset="0"/>
              <a:ea typeface="Aptos" panose="020B0004020202020204" pitchFamily="34" charset="0"/>
              <a:cs typeface="Aptos" panose="020B0004020202020204" pitchFamily="34" charset="0"/>
            </a:endParaRPr>
          </a:p>
          <a:p>
            <a:pPr marL="457200" lvl="1" indent="0">
              <a:buNone/>
            </a:pPr>
            <a:r>
              <a:rPr lang="en-CA" dirty="0">
                <a:latin typeface="Aptos" panose="020B0004020202020204" pitchFamily="34" charset="0"/>
                <a:ea typeface="Aptos" panose="020B0004020202020204" pitchFamily="34" charset="0"/>
                <a:cs typeface="Aptos" panose="020B0004020202020204" pitchFamily="34" charset="0"/>
              </a:rPr>
              <a:t>Holding: The Officer breached their duty of procedural fairness because he did not provide the Applicants with notice of his credibility concerns and failed to address the applicants’ explicit request for an interview</a:t>
            </a:r>
          </a:p>
          <a:p>
            <a:pPr marL="457200" lvl="1" indent="0">
              <a:buNone/>
            </a:pPr>
            <a:endParaRPr lang="en-CA" sz="1000" dirty="0">
              <a:latin typeface="Aptos" panose="020B0004020202020204" pitchFamily="34" charset="0"/>
            </a:endParaRPr>
          </a:p>
          <a:p>
            <a:pPr marL="457200" lvl="1" indent="0">
              <a:buNone/>
            </a:pPr>
            <a:r>
              <a:rPr lang="en-CA" sz="1000" dirty="0">
                <a:latin typeface="Aptos" panose="020B0004020202020204" pitchFamily="34" charset="0"/>
              </a:rPr>
              <a:t>*https://www.canada.ca/en/immigration-refugees-citizenship/services/application/application-forms-guides/apply-work-permit-outside-canada.html</a:t>
            </a:r>
          </a:p>
          <a:p>
            <a:pPr marL="457200" lvl="1" indent="0">
              <a:buNone/>
            </a:pPr>
            <a:endParaRPr lang="en-CA" sz="1000" dirty="0"/>
          </a:p>
        </p:txBody>
      </p:sp>
      <p:pic>
        <p:nvPicPr>
          <p:cNvPr id="3" name="Picture 2">
            <a:extLst>
              <a:ext uri="{FF2B5EF4-FFF2-40B4-BE49-F238E27FC236}">
                <a16:creationId xmlns:a16="http://schemas.microsoft.com/office/drawing/2014/main" id="{E3B35FEE-F53D-8521-78D0-8CE3568947C7}"/>
              </a:ext>
            </a:extLst>
          </p:cNvPr>
          <p:cNvPicPr>
            <a:picLocks noChangeAspect="1"/>
          </p:cNvPicPr>
          <p:nvPr/>
        </p:nvPicPr>
        <p:blipFill>
          <a:blip r:embed="rId4"/>
          <a:stretch>
            <a:fillRect/>
          </a:stretch>
        </p:blipFill>
        <p:spPr>
          <a:xfrm>
            <a:off x="5764824" y="115409"/>
            <a:ext cx="3379176" cy="3701271"/>
          </a:xfrm>
          <a:prstGeom prst="rect">
            <a:avLst/>
          </a:prstGeom>
        </p:spPr>
      </p:pic>
      <p:pic>
        <p:nvPicPr>
          <p:cNvPr id="5" name="Picture 4">
            <a:extLst>
              <a:ext uri="{FF2B5EF4-FFF2-40B4-BE49-F238E27FC236}">
                <a16:creationId xmlns:a16="http://schemas.microsoft.com/office/drawing/2014/main" id="{5068DE81-B224-1D27-E633-F140BF9C657B}"/>
              </a:ext>
            </a:extLst>
          </p:cNvPr>
          <p:cNvPicPr>
            <a:picLocks noChangeAspect="1"/>
          </p:cNvPicPr>
          <p:nvPr/>
        </p:nvPicPr>
        <p:blipFill>
          <a:blip r:embed="rId5"/>
          <a:stretch>
            <a:fillRect/>
          </a:stretch>
        </p:blipFill>
        <p:spPr>
          <a:xfrm>
            <a:off x="4758431" y="3916960"/>
            <a:ext cx="4385569" cy="782065"/>
          </a:xfrm>
          <a:prstGeom prst="rect">
            <a:avLst/>
          </a:prstGeom>
        </p:spPr>
      </p:pic>
    </p:spTree>
    <p:extLst>
      <p:ext uri="{BB962C8B-B14F-4D97-AF65-F5344CB8AC3E}">
        <p14:creationId xmlns:p14="http://schemas.microsoft.com/office/powerpoint/2010/main" val="602970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BC6FF8-C49F-A662-205B-521478BEC332}"/>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59CD3C10-3C27-00BB-F083-D089D2AD1716}"/>
              </a:ext>
            </a:extLst>
          </p:cNvPr>
          <p:cNvSpPr>
            <a:spLocks noGrp="1"/>
          </p:cNvSpPr>
          <p:nvPr>
            <p:ph type="body" sz="quarter" idx="10"/>
          </p:nvPr>
        </p:nvSpPr>
        <p:spPr/>
        <p:txBody>
          <a:bodyPr/>
          <a:lstStyle/>
          <a:p>
            <a:r>
              <a:rPr lang="en-CA" dirty="0"/>
              <a:t>Significance</a:t>
            </a:r>
          </a:p>
        </p:txBody>
      </p:sp>
      <p:sp>
        <p:nvSpPr>
          <p:cNvPr id="4" name="Text Placeholder 3">
            <a:extLst>
              <a:ext uri="{FF2B5EF4-FFF2-40B4-BE49-F238E27FC236}">
                <a16:creationId xmlns:a16="http://schemas.microsoft.com/office/drawing/2014/main" id="{FC3CB2F4-20F3-6042-2178-B48E7696892E}"/>
              </a:ext>
            </a:extLst>
          </p:cNvPr>
          <p:cNvSpPr>
            <a:spLocks noGrp="1"/>
          </p:cNvSpPr>
          <p:nvPr>
            <p:ph type="body" sz="quarter" idx="11"/>
          </p:nvPr>
        </p:nvSpPr>
        <p:spPr>
          <a:xfrm>
            <a:off x="170809" y="1042300"/>
            <a:ext cx="8394700" cy="434542"/>
          </a:xfrm>
        </p:spPr>
        <p:txBody>
          <a:bodyPr/>
          <a:lstStyle/>
          <a:p>
            <a:r>
              <a:rPr lang="en-CA" sz="1800" dirty="0">
                <a:solidFill>
                  <a:schemeClr val="tx1"/>
                </a:solidFill>
                <a:latin typeface="Aptos" panose="020B0004020202020204" pitchFamily="34" charset="0"/>
                <a:ea typeface="Aptos" panose="020B0004020202020204" pitchFamily="34" charset="0"/>
                <a:cs typeface="Aptos" panose="020B0004020202020204" pitchFamily="34" charset="0"/>
              </a:rPr>
              <a:t>A</a:t>
            </a:r>
            <a:r>
              <a:rPr lang="en-CA" sz="1800" dirty="0">
                <a:solidFill>
                  <a:schemeClr val="tx1"/>
                </a:solidFill>
                <a:effectLst/>
                <a:latin typeface="Aptos" panose="020B0004020202020204" pitchFamily="34" charset="0"/>
                <a:ea typeface="Aptos" panose="020B0004020202020204" pitchFamily="34" charset="0"/>
                <a:cs typeface="Aptos" panose="020B0004020202020204" pitchFamily="34" charset="0"/>
              </a:rPr>
              <a:t>pplicants are expected to put their best case forward and cannot rely on extensive procedural safeguards</a:t>
            </a:r>
          </a:p>
          <a:p>
            <a:pPr marL="0" indent="0">
              <a:buNone/>
            </a:pPr>
            <a:endParaRPr lang="en-CA" sz="1800" dirty="0">
              <a:solidFill>
                <a:schemeClr val="tx1"/>
              </a:solidFill>
              <a:latin typeface="Aptos" panose="020B0004020202020204" pitchFamily="34" charset="0"/>
            </a:endParaRPr>
          </a:p>
          <a:p>
            <a:r>
              <a:rPr lang="en-CA" sz="1800" dirty="0">
                <a:solidFill>
                  <a:schemeClr val="tx1"/>
                </a:solidFill>
                <a:latin typeface="Aptos" panose="020B0004020202020204" pitchFamily="34" charset="0"/>
                <a:ea typeface="Aptos" panose="020B0004020202020204" pitchFamily="34" charset="0"/>
                <a:cs typeface="Aptos" panose="020B0004020202020204" pitchFamily="34" charset="0"/>
              </a:rPr>
              <a:t>W</a:t>
            </a:r>
            <a:r>
              <a:rPr lang="en-CA" sz="1800" dirty="0">
                <a:solidFill>
                  <a:schemeClr val="tx1"/>
                </a:solidFill>
                <a:effectLst/>
                <a:latin typeface="Aptos" panose="020B0004020202020204" pitchFamily="34" charset="0"/>
                <a:ea typeface="Aptos" panose="020B0004020202020204" pitchFamily="34" charset="0"/>
                <a:cs typeface="Aptos" panose="020B0004020202020204" pitchFamily="34" charset="0"/>
              </a:rPr>
              <a:t>hile procedural fairness obligations are on the low end of the spectrum, cases involving findings of misrepresentation may heighten procedural fairness considerations due to the significant repercussions involved</a:t>
            </a:r>
          </a:p>
          <a:p>
            <a:pPr marL="0" indent="0">
              <a:buNone/>
            </a:pPr>
            <a:endParaRPr lang="en-CA" sz="1800" dirty="0">
              <a:solidFill>
                <a:schemeClr val="tx1"/>
              </a:solidFill>
              <a:latin typeface="Aptos" panose="020B0004020202020204" pitchFamily="34" charset="0"/>
              <a:ea typeface="Aptos" panose="020B0004020202020204" pitchFamily="34" charset="0"/>
              <a:cs typeface="Aptos" panose="020B0004020202020204" pitchFamily="34" charset="0"/>
            </a:endParaRPr>
          </a:p>
          <a:p>
            <a:r>
              <a:rPr lang="en-CA" sz="1800" dirty="0">
                <a:solidFill>
                  <a:schemeClr val="tx1"/>
                </a:solidFill>
                <a:latin typeface="Aptos" panose="020B0004020202020204" pitchFamily="34" charset="0"/>
                <a:ea typeface="Aptos" panose="020B0004020202020204" pitchFamily="34" charset="0"/>
                <a:cs typeface="Aptos" panose="020B0004020202020204" pitchFamily="34" charset="0"/>
              </a:rPr>
              <a:t>Effect on practice: </a:t>
            </a:r>
            <a:r>
              <a:rPr lang="en-CA" sz="1800" dirty="0">
                <a:solidFill>
                  <a:schemeClr val="tx1"/>
                </a:solidFill>
                <a:effectLst/>
                <a:latin typeface="Aptos" panose="020B0004020202020204" pitchFamily="34" charset="0"/>
                <a:ea typeface="Aptos" panose="020B0004020202020204" pitchFamily="34" charset="0"/>
                <a:cs typeface="Aptos" panose="020B0004020202020204" pitchFamily="34" charset="0"/>
              </a:rPr>
              <a:t>The low bar of procedural fairness </a:t>
            </a:r>
            <a:r>
              <a:rPr lang="en-CA" sz="1800" dirty="0">
                <a:solidFill>
                  <a:schemeClr val="tx1"/>
                </a:solidFill>
                <a:effectLst/>
                <a:latin typeface="Aptos" panose="020B0004020202020204" pitchFamily="34" charset="0"/>
                <a:ea typeface="Aptos" panose="020B0004020202020204" pitchFamily="34" charset="0"/>
                <a:cs typeface="Aptos" panose="020B0004020202020204" pitchFamily="34" charset="0"/>
                <a:sym typeface="Wingdings" panose="05000000000000000000" pitchFamily="2" charset="2"/>
              </a:rPr>
              <a:t> “kitchen sink” applications  client service issues </a:t>
            </a:r>
            <a:endParaRPr lang="en-CA" sz="1800" dirty="0">
              <a:solidFill>
                <a:schemeClr val="tx1"/>
              </a:solidFill>
              <a:effectLst/>
              <a:latin typeface="Aptos" panose="020B0004020202020204" pitchFamily="34" charset="0"/>
              <a:ea typeface="Aptos" panose="020B0004020202020204" pitchFamily="34" charset="0"/>
              <a:cs typeface="Aptos" panose="020B0004020202020204" pitchFamily="34" charset="0"/>
            </a:endParaRPr>
          </a:p>
          <a:p>
            <a:pPr marL="0" indent="0">
              <a:buNone/>
            </a:pPr>
            <a:endParaRPr lang="en-CA" sz="1800" dirty="0">
              <a:latin typeface="Aptos" panose="020B0004020202020204" pitchFamily="34" charset="0"/>
            </a:endParaRPr>
          </a:p>
          <a:p>
            <a:endParaRPr lang="en-CA" dirty="0"/>
          </a:p>
        </p:txBody>
      </p:sp>
    </p:spTree>
    <p:extLst>
      <p:ext uri="{BB962C8B-B14F-4D97-AF65-F5344CB8AC3E}">
        <p14:creationId xmlns:p14="http://schemas.microsoft.com/office/powerpoint/2010/main" val="3906875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16D97D-B57C-41AC-933A-7DB627444BCD}"/>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45B22C60-8F40-9979-9F11-B44EB6C72EC5}"/>
              </a:ext>
            </a:extLst>
          </p:cNvPr>
          <p:cNvSpPr>
            <a:spLocks noGrp="1"/>
          </p:cNvSpPr>
          <p:nvPr>
            <p:ph type="body" sz="quarter" idx="10"/>
          </p:nvPr>
        </p:nvSpPr>
        <p:spPr/>
        <p:txBody>
          <a:bodyPr/>
          <a:lstStyle/>
          <a:p>
            <a:r>
              <a:rPr lang="en-CA" dirty="0"/>
              <a:t>Significance</a:t>
            </a:r>
          </a:p>
        </p:txBody>
      </p:sp>
      <p:sp>
        <p:nvSpPr>
          <p:cNvPr id="4" name="Text Placeholder 3">
            <a:extLst>
              <a:ext uri="{FF2B5EF4-FFF2-40B4-BE49-F238E27FC236}">
                <a16:creationId xmlns:a16="http://schemas.microsoft.com/office/drawing/2014/main" id="{6883FEA8-4026-A7ED-41FD-01B3CF9608C6}"/>
              </a:ext>
            </a:extLst>
          </p:cNvPr>
          <p:cNvSpPr>
            <a:spLocks noGrp="1"/>
          </p:cNvSpPr>
          <p:nvPr>
            <p:ph type="body" sz="quarter" idx="11"/>
          </p:nvPr>
        </p:nvSpPr>
        <p:spPr>
          <a:xfrm>
            <a:off x="170809" y="1042300"/>
            <a:ext cx="8394700" cy="434542"/>
          </a:xfrm>
        </p:spPr>
        <p:txBody>
          <a:bodyPr/>
          <a:lstStyle/>
          <a:p>
            <a:pPr marL="0" indent="0">
              <a:buNone/>
            </a:pPr>
            <a:r>
              <a:rPr lang="en-CA" sz="1800" dirty="0">
                <a:solidFill>
                  <a:schemeClr val="tx1"/>
                </a:solidFill>
                <a:latin typeface="Aptos" panose="020B0004020202020204" pitchFamily="34" charset="0"/>
              </a:rPr>
              <a:t>The burden is on th</a:t>
            </a:r>
            <a:r>
              <a:rPr lang="en-CA" dirty="0">
                <a:solidFill>
                  <a:schemeClr val="tx1"/>
                </a:solidFill>
                <a:latin typeface="Aptos" panose="020B0004020202020204" pitchFamily="34" charset="0"/>
              </a:rPr>
              <a:t>e applicant to put forward a thorough and complete application.</a:t>
            </a:r>
          </a:p>
          <a:p>
            <a:pPr marL="285750" indent="-285750">
              <a:buClrTx/>
              <a:buFont typeface="Wingdings" panose="05000000000000000000" pitchFamily="2" charset="2"/>
              <a:buChar char="Ø"/>
            </a:pPr>
            <a:r>
              <a:rPr lang="en-CA" sz="1800" dirty="0">
                <a:solidFill>
                  <a:schemeClr val="tx1"/>
                </a:solidFill>
                <a:latin typeface="Aptos" panose="020B0004020202020204" pitchFamily="34" charset="0"/>
                <a:sym typeface="Wingdings" panose="05000000000000000000" pitchFamily="2" charset="2"/>
              </a:rPr>
              <a:t>Duty of candor to tell the truth and not conceal facts AND a duty to support their applications with documents that support their position(s)</a:t>
            </a:r>
            <a:r>
              <a:rPr lang="en-CA" dirty="0">
                <a:solidFill>
                  <a:schemeClr val="tx1"/>
                </a:solidFill>
                <a:latin typeface="Aptos" panose="020B0004020202020204" pitchFamily="34" charset="0"/>
                <a:sym typeface="Wingdings" panose="05000000000000000000" pitchFamily="2" charset="2"/>
              </a:rPr>
              <a:t>.</a:t>
            </a:r>
            <a:endParaRPr lang="en-CA" sz="1800" dirty="0">
              <a:solidFill>
                <a:schemeClr val="tx1"/>
              </a:solidFill>
              <a:latin typeface="Aptos" panose="020B0004020202020204" pitchFamily="34" charset="0"/>
              <a:sym typeface="Wingdings" panose="05000000000000000000" pitchFamily="2" charset="2"/>
            </a:endParaRPr>
          </a:p>
          <a:p>
            <a:pPr marL="285750" indent="-285750">
              <a:buFont typeface="Wingdings" panose="05000000000000000000" pitchFamily="2" charset="2"/>
              <a:buChar char="à"/>
            </a:pPr>
            <a:endParaRPr lang="en-CA" dirty="0">
              <a:solidFill>
                <a:schemeClr val="tx1"/>
              </a:solidFill>
              <a:latin typeface="Aptos" panose="020B0004020202020204" pitchFamily="34" charset="0"/>
              <a:sym typeface="Wingdings" panose="05000000000000000000" pitchFamily="2" charset="2"/>
            </a:endParaRPr>
          </a:p>
          <a:p>
            <a:r>
              <a:rPr lang="en-CA" sz="1800" dirty="0">
                <a:solidFill>
                  <a:schemeClr val="tx1"/>
                </a:solidFill>
                <a:latin typeface="Aptos" panose="020B0004020202020204" pitchFamily="34" charset="0"/>
                <a:sym typeface="Wingdings" panose="05000000000000000000" pitchFamily="2" charset="2"/>
              </a:rPr>
              <a:t>Visa officers are not obligated to request additional information where the submitted information is insufficient.</a:t>
            </a:r>
          </a:p>
          <a:p>
            <a:endParaRPr lang="en-CA" dirty="0">
              <a:solidFill>
                <a:schemeClr val="tx1"/>
              </a:solidFill>
              <a:latin typeface="Aptos" panose="020B0004020202020204" pitchFamily="34" charset="0"/>
              <a:sym typeface="Wingdings" panose="05000000000000000000" pitchFamily="2" charset="2"/>
            </a:endParaRPr>
          </a:p>
          <a:p>
            <a:r>
              <a:rPr lang="en-CA" sz="1800" dirty="0">
                <a:solidFill>
                  <a:schemeClr val="tx1"/>
                </a:solidFill>
                <a:latin typeface="Aptos" panose="020B0004020202020204" pitchFamily="34" charset="0"/>
                <a:sym typeface="Wingdings" panose="05000000000000000000" pitchFamily="2" charset="2"/>
              </a:rPr>
              <a:t>However, when there are concerns about the </a:t>
            </a:r>
            <a:r>
              <a:rPr lang="en-CA" sz="1800" b="1" i="1" dirty="0">
                <a:solidFill>
                  <a:schemeClr val="tx1"/>
                </a:solidFill>
                <a:latin typeface="Aptos" panose="020B0004020202020204" pitchFamily="34" charset="0"/>
                <a:sym typeface="Wingdings" panose="05000000000000000000" pitchFamily="2" charset="2"/>
              </a:rPr>
              <a:t>credibility</a:t>
            </a:r>
            <a:r>
              <a:rPr lang="en-CA" sz="1800" dirty="0">
                <a:solidFill>
                  <a:schemeClr val="tx1"/>
                </a:solidFill>
                <a:latin typeface="Aptos" panose="020B0004020202020204" pitchFamily="34" charset="0"/>
                <a:sym typeface="Wingdings" panose="05000000000000000000" pitchFamily="2" charset="2"/>
              </a:rPr>
              <a:t> of the evidence, rather than its </a:t>
            </a:r>
            <a:r>
              <a:rPr lang="en-CA" sz="1800" b="1" i="1" dirty="0">
                <a:solidFill>
                  <a:schemeClr val="tx1"/>
                </a:solidFill>
                <a:latin typeface="Aptos" panose="020B0004020202020204" pitchFamily="34" charset="0"/>
                <a:sym typeface="Wingdings" panose="05000000000000000000" pitchFamily="2" charset="2"/>
              </a:rPr>
              <a:t>sufficiency</a:t>
            </a:r>
            <a:r>
              <a:rPr lang="en-CA" sz="1800" dirty="0">
                <a:solidFill>
                  <a:schemeClr val="tx1"/>
                </a:solidFill>
                <a:latin typeface="Aptos" panose="020B0004020202020204" pitchFamily="34" charset="0"/>
                <a:sym typeface="Wingdings" panose="05000000000000000000" pitchFamily="2" charset="2"/>
              </a:rPr>
              <a:t>, then the duty of fairness may be invoked and require</a:t>
            </a:r>
            <a:r>
              <a:rPr lang="en-CA" dirty="0">
                <a:solidFill>
                  <a:schemeClr val="tx1"/>
                </a:solidFill>
                <a:latin typeface="Aptos" panose="020B0004020202020204" pitchFamily="34" charset="0"/>
                <a:sym typeface="Wingdings" panose="05000000000000000000" pitchFamily="2" charset="2"/>
              </a:rPr>
              <a:t>s</a:t>
            </a:r>
            <a:r>
              <a:rPr lang="en-CA" sz="1800" dirty="0">
                <a:solidFill>
                  <a:schemeClr val="tx1"/>
                </a:solidFill>
                <a:latin typeface="Aptos" panose="020B0004020202020204" pitchFamily="34" charset="0"/>
                <a:sym typeface="Wingdings" panose="05000000000000000000" pitchFamily="2" charset="2"/>
              </a:rPr>
              <a:t> that the applicant </a:t>
            </a:r>
            <a:r>
              <a:rPr lang="en-CA" dirty="0">
                <a:solidFill>
                  <a:schemeClr val="tx1"/>
                </a:solidFill>
                <a:latin typeface="Aptos" panose="020B0004020202020204" pitchFamily="34" charset="0"/>
                <a:sym typeface="Wingdings" panose="05000000000000000000" pitchFamily="2" charset="2"/>
              </a:rPr>
              <a:t>be provided </a:t>
            </a:r>
            <a:r>
              <a:rPr lang="en-CA" sz="1800" dirty="0">
                <a:solidFill>
                  <a:schemeClr val="tx1"/>
                </a:solidFill>
                <a:latin typeface="Aptos" panose="020B0004020202020204" pitchFamily="34" charset="0"/>
                <a:sym typeface="Wingdings" panose="05000000000000000000" pitchFamily="2" charset="2"/>
              </a:rPr>
              <a:t>an opportunity to address the concern.</a:t>
            </a:r>
          </a:p>
          <a:p>
            <a:endParaRPr lang="en-CA" dirty="0">
              <a:latin typeface="Aptos" panose="020B0004020202020204" pitchFamily="34" charset="0"/>
              <a:sym typeface="Wingdings" panose="05000000000000000000" pitchFamily="2" charset="2"/>
            </a:endParaRPr>
          </a:p>
          <a:p>
            <a:endParaRPr lang="en-CA" dirty="0"/>
          </a:p>
        </p:txBody>
      </p:sp>
    </p:spTree>
    <p:extLst>
      <p:ext uri="{BB962C8B-B14F-4D97-AF65-F5344CB8AC3E}">
        <p14:creationId xmlns:p14="http://schemas.microsoft.com/office/powerpoint/2010/main" val="525526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349405-730A-EB44-4295-33D8F80CA499}"/>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438F752D-A96F-C5B5-6B76-88B72DE7CFFF}"/>
              </a:ext>
            </a:extLst>
          </p:cNvPr>
          <p:cNvSpPr>
            <a:spLocks noGrp="1"/>
          </p:cNvSpPr>
          <p:nvPr>
            <p:ph type="body" sz="quarter" idx="10"/>
          </p:nvPr>
        </p:nvSpPr>
        <p:spPr/>
        <p:txBody>
          <a:bodyPr/>
          <a:lstStyle/>
          <a:p>
            <a:r>
              <a:rPr lang="en-CA" dirty="0"/>
              <a:t>Practice Tips</a:t>
            </a:r>
          </a:p>
        </p:txBody>
      </p:sp>
      <p:sp>
        <p:nvSpPr>
          <p:cNvPr id="4" name="Text Placeholder 3">
            <a:extLst>
              <a:ext uri="{FF2B5EF4-FFF2-40B4-BE49-F238E27FC236}">
                <a16:creationId xmlns:a16="http://schemas.microsoft.com/office/drawing/2014/main" id="{98FB57A6-DA60-A60C-9A6A-946244D9A243}"/>
              </a:ext>
            </a:extLst>
          </p:cNvPr>
          <p:cNvSpPr>
            <a:spLocks noGrp="1"/>
          </p:cNvSpPr>
          <p:nvPr>
            <p:ph type="body" sz="quarter" idx="11"/>
          </p:nvPr>
        </p:nvSpPr>
        <p:spPr>
          <a:xfrm>
            <a:off x="170809" y="1055000"/>
            <a:ext cx="8394700" cy="434542"/>
          </a:xfrm>
        </p:spPr>
        <p:txBody>
          <a:bodyPr/>
          <a:lstStyle/>
          <a:p>
            <a:r>
              <a:rPr lang="en-CA" sz="1800" b="1" dirty="0">
                <a:solidFill>
                  <a:schemeClr val="tx1"/>
                </a:solidFill>
                <a:latin typeface="Aptos" panose="020B0004020202020204" pitchFamily="34" charset="0"/>
              </a:rPr>
              <a:t>Avoiding refusals </a:t>
            </a:r>
            <a:r>
              <a:rPr lang="en-CA" sz="1800" dirty="0">
                <a:solidFill>
                  <a:schemeClr val="tx1"/>
                </a:solidFill>
                <a:latin typeface="Aptos" panose="020B0004020202020204" pitchFamily="34" charset="0"/>
                <a:sym typeface="Wingdings" panose="05000000000000000000" pitchFamily="2" charset="2"/>
              </a:rPr>
              <a:t> reviewing supporting documents and ensuring client meets all eligibility criteria; addressing gaps or inconsistencies and avoiding errors or omissions</a:t>
            </a:r>
          </a:p>
          <a:p>
            <a:pPr lvl="1"/>
            <a:r>
              <a:rPr lang="en-CA" sz="1800" dirty="0">
                <a:solidFill>
                  <a:schemeClr val="tx1"/>
                </a:solidFill>
                <a:latin typeface="Aptos" panose="020B0004020202020204" pitchFamily="34" charset="0"/>
                <a:sym typeface="Wingdings" panose="05000000000000000000" pitchFamily="2" charset="2"/>
              </a:rPr>
              <a:t> Doing a completeness check</a:t>
            </a:r>
          </a:p>
          <a:p>
            <a:pPr lvl="1"/>
            <a:r>
              <a:rPr lang="en-CA" sz="1800" dirty="0">
                <a:solidFill>
                  <a:schemeClr val="tx1"/>
                </a:solidFill>
                <a:latin typeface="Aptos" panose="020B0004020202020204" pitchFamily="34" charset="0"/>
                <a:sym typeface="Wingdings" panose="05000000000000000000" pitchFamily="2" charset="2"/>
              </a:rPr>
              <a:t>  Incomplete applications are rejected and returned</a:t>
            </a:r>
            <a:endParaRPr lang="en-CA" sz="1800" dirty="0">
              <a:solidFill>
                <a:schemeClr val="tx1"/>
              </a:solidFill>
              <a:latin typeface="Aptos" panose="020B0004020202020204" pitchFamily="34" charset="0"/>
            </a:endParaRPr>
          </a:p>
          <a:p>
            <a:pPr marL="0" indent="0">
              <a:buNone/>
            </a:pPr>
            <a:endParaRPr lang="en-CA" sz="1800" dirty="0">
              <a:solidFill>
                <a:schemeClr val="tx1"/>
              </a:solidFill>
              <a:latin typeface="Aptos" panose="020B0004020202020204" pitchFamily="34" charset="0"/>
            </a:endParaRPr>
          </a:p>
          <a:p>
            <a:r>
              <a:rPr lang="en-CA" sz="1800" b="1" dirty="0">
                <a:solidFill>
                  <a:schemeClr val="tx1"/>
                </a:solidFill>
                <a:latin typeface="Aptos" panose="020B0004020202020204" pitchFamily="34" charset="0"/>
              </a:rPr>
              <a:t>Addressing refusals </a:t>
            </a:r>
            <a:r>
              <a:rPr lang="en-CA" sz="1800" dirty="0">
                <a:solidFill>
                  <a:schemeClr val="tx1"/>
                </a:solidFill>
                <a:latin typeface="Aptos" panose="020B0004020202020204" pitchFamily="34" charset="0"/>
                <a:sym typeface="Wingdings" panose="05000000000000000000" pitchFamily="2" charset="2"/>
              </a:rPr>
              <a:t> determine the best cause of action and whether </a:t>
            </a:r>
            <a:r>
              <a:rPr lang="en-CA" dirty="0">
                <a:solidFill>
                  <a:schemeClr val="tx1"/>
                </a:solidFill>
                <a:latin typeface="Aptos" panose="020B0004020202020204" pitchFamily="34" charset="0"/>
                <a:sym typeface="Wingdings" panose="05000000000000000000" pitchFamily="2" charset="2"/>
              </a:rPr>
              <a:t>the officer made a credibility assessment.</a:t>
            </a:r>
          </a:p>
          <a:p>
            <a:r>
              <a:rPr lang="en-CA" sz="1800" dirty="0">
                <a:solidFill>
                  <a:schemeClr val="tx1"/>
                </a:solidFill>
                <a:latin typeface="Aptos" panose="020B0004020202020204" pitchFamily="34" charset="0"/>
                <a:sym typeface="Wingdings" panose="05000000000000000000" pitchFamily="2" charset="2"/>
              </a:rPr>
              <a:t>Note: Credibility asses</a:t>
            </a:r>
            <a:r>
              <a:rPr lang="en-CA" dirty="0">
                <a:solidFill>
                  <a:schemeClr val="tx1"/>
                </a:solidFill>
                <a:latin typeface="Aptos" panose="020B0004020202020204" pitchFamily="34" charset="0"/>
                <a:sym typeface="Wingdings" panose="05000000000000000000" pitchFamily="2" charset="2"/>
              </a:rPr>
              <a:t>sments are often implicit/veiled as opposed to explicit.</a:t>
            </a:r>
          </a:p>
          <a:p>
            <a:r>
              <a:rPr lang="en-CA" sz="1800" dirty="0">
                <a:solidFill>
                  <a:schemeClr val="tx1"/>
                </a:solidFill>
                <a:latin typeface="Aptos" panose="020B0004020202020204" pitchFamily="34" charset="0"/>
                <a:sym typeface="Wingdings" panose="05000000000000000000" pitchFamily="2" charset="2"/>
              </a:rPr>
              <a:t> ATIP for </a:t>
            </a:r>
            <a:r>
              <a:rPr lang="en-CA" dirty="0">
                <a:solidFill>
                  <a:schemeClr val="tx1"/>
                </a:solidFill>
                <a:latin typeface="Aptos" panose="020B0004020202020204" pitchFamily="34" charset="0"/>
                <a:sym typeface="Wingdings" panose="05000000000000000000" pitchFamily="2" charset="2"/>
              </a:rPr>
              <a:t>GCMS notes; submitting a</a:t>
            </a:r>
            <a:r>
              <a:rPr lang="en-CA" sz="1800" dirty="0">
                <a:solidFill>
                  <a:schemeClr val="tx1"/>
                </a:solidFill>
                <a:latin typeface="Aptos" panose="020B0004020202020204" pitchFamily="34" charset="0"/>
                <a:sym typeface="Wingdings" panose="05000000000000000000" pitchFamily="2" charset="2"/>
              </a:rPr>
              <a:t> webform</a:t>
            </a:r>
            <a:r>
              <a:rPr lang="en-CA" dirty="0">
                <a:solidFill>
                  <a:schemeClr val="tx1"/>
                </a:solidFill>
                <a:latin typeface="Aptos" panose="020B0004020202020204" pitchFamily="34" charset="0"/>
                <a:sym typeface="Wingdings" panose="05000000000000000000" pitchFamily="2" charset="2"/>
              </a:rPr>
              <a:t>; </a:t>
            </a:r>
            <a:r>
              <a:rPr lang="en-CA" sz="1800" dirty="0">
                <a:solidFill>
                  <a:schemeClr val="tx1"/>
                </a:solidFill>
                <a:latin typeface="Aptos" panose="020B0004020202020204" pitchFamily="34" charset="0"/>
                <a:sym typeface="Wingdings" panose="05000000000000000000" pitchFamily="2" charset="2"/>
              </a:rPr>
              <a:t>reconsideration requests, appeals, or judicial reviews</a:t>
            </a:r>
          </a:p>
          <a:p>
            <a:pPr marL="0" indent="0">
              <a:buNone/>
            </a:pPr>
            <a:endParaRPr lang="en-CA" sz="1800" dirty="0">
              <a:latin typeface="Aptos" panose="020B0004020202020204" pitchFamily="34" charset="0"/>
            </a:endParaRPr>
          </a:p>
          <a:p>
            <a:endParaRPr lang="en-CA" dirty="0"/>
          </a:p>
        </p:txBody>
      </p:sp>
    </p:spTree>
    <p:extLst>
      <p:ext uri="{BB962C8B-B14F-4D97-AF65-F5344CB8AC3E}">
        <p14:creationId xmlns:p14="http://schemas.microsoft.com/office/powerpoint/2010/main" val="2981390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654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2608F51A-3D14-31B7-8C1C-8F364C7342B7}"/>
              </a:ext>
            </a:extLst>
          </p:cNvPr>
          <p:cNvSpPr>
            <a:spLocks noGrp="1"/>
          </p:cNvSpPr>
          <p:nvPr>
            <p:ph type="body" sz="quarter" idx="22"/>
          </p:nvPr>
        </p:nvSpPr>
        <p:spPr>
          <a:xfrm>
            <a:off x="4747429" y="1659622"/>
            <a:ext cx="1381125" cy="290512"/>
          </a:xfrm>
        </p:spPr>
        <p:txBody>
          <a:bodyPr/>
          <a:lstStyle/>
          <a:p>
            <a:r>
              <a:rPr lang="en-US" b="1" dirty="0"/>
              <a:t>Jack Kim</a:t>
            </a:r>
          </a:p>
        </p:txBody>
      </p:sp>
      <p:sp>
        <p:nvSpPr>
          <p:cNvPr id="11" name="Text Placeholder 10">
            <a:extLst>
              <a:ext uri="{FF2B5EF4-FFF2-40B4-BE49-F238E27FC236}">
                <a16:creationId xmlns:a16="http://schemas.microsoft.com/office/drawing/2014/main" id="{024EAB2E-FC65-08D2-6290-7890A74EA393}"/>
              </a:ext>
            </a:extLst>
          </p:cNvPr>
          <p:cNvSpPr>
            <a:spLocks noGrp="1"/>
          </p:cNvSpPr>
          <p:nvPr>
            <p:ph type="body" sz="quarter" idx="23"/>
          </p:nvPr>
        </p:nvSpPr>
        <p:spPr>
          <a:xfrm>
            <a:off x="4747429" y="1937435"/>
            <a:ext cx="1381125" cy="396875"/>
          </a:xfrm>
        </p:spPr>
        <p:txBody>
          <a:bodyPr/>
          <a:lstStyle/>
          <a:p>
            <a:r>
              <a:rPr lang="en-US" dirty="0"/>
              <a:t>Partner</a:t>
            </a:r>
          </a:p>
        </p:txBody>
      </p:sp>
      <p:sp>
        <p:nvSpPr>
          <p:cNvPr id="18" name="Text Placeholder 17">
            <a:extLst>
              <a:ext uri="{FF2B5EF4-FFF2-40B4-BE49-F238E27FC236}">
                <a16:creationId xmlns:a16="http://schemas.microsoft.com/office/drawing/2014/main" id="{0B043652-B328-71A5-F1B9-344566B6D7F6}"/>
              </a:ext>
            </a:extLst>
          </p:cNvPr>
          <p:cNvSpPr>
            <a:spLocks noGrp="1"/>
          </p:cNvSpPr>
          <p:nvPr>
            <p:ph type="body" sz="quarter" idx="30"/>
          </p:nvPr>
        </p:nvSpPr>
        <p:spPr>
          <a:xfrm>
            <a:off x="4747429" y="3480450"/>
            <a:ext cx="1381125" cy="290512"/>
          </a:xfrm>
        </p:spPr>
        <p:txBody>
          <a:bodyPr/>
          <a:lstStyle/>
          <a:p>
            <a:r>
              <a:rPr lang="en-US" b="1" dirty="0"/>
              <a:t>Zohal Nassery</a:t>
            </a:r>
          </a:p>
        </p:txBody>
      </p:sp>
      <p:sp>
        <p:nvSpPr>
          <p:cNvPr id="19" name="Text Placeholder 18">
            <a:extLst>
              <a:ext uri="{FF2B5EF4-FFF2-40B4-BE49-F238E27FC236}">
                <a16:creationId xmlns:a16="http://schemas.microsoft.com/office/drawing/2014/main" id="{FB30E0C4-A1CF-D7AD-4C1A-372DE879ECFC}"/>
              </a:ext>
            </a:extLst>
          </p:cNvPr>
          <p:cNvSpPr>
            <a:spLocks noGrp="1"/>
          </p:cNvSpPr>
          <p:nvPr>
            <p:ph type="body" sz="quarter" idx="31"/>
          </p:nvPr>
        </p:nvSpPr>
        <p:spPr>
          <a:xfrm>
            <a:off x="4747429" y="3758263"/>
            <a:ext cx="1381125" cy="396875"/>
          </a:xfrm>
        </p:spPr>
        <p:txBody>
          <a:bodyPr/>
          <a:lstStyle/>
          <a:p>
            <a:r>
              <a:rPr lang="en-US" dirty="0"/>
              <a:t>Articling Student</a:t>
            </a:r>
          </a:p>
        </p:txBody>
      </p:sp>
      <p:pic>
        <p:nvPicPr>
          <p:cNvPr id="26" name="Picture Placeholder 5">
            <a:extLst>
              <a:ext uri="{FF2B5EF4-FFF2-40B4-BE49-F238E27FC236}">
                <a16:creationId xmlns:a16="http://schemas.microsoft.com/office/drawing/2014/main" id="{5315A573-7FED-633C-4D34-BD5000992AE0}"/>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4921260" y="625475"/>
            <a:ext cx="1033462" cy="1033463"/>
          </a:xfrm>
        </p:spPr>
      </p:pic>
      <p:pic>
        <p:nvPicPr>
          <p:cNvPr id="33" name="Picture Placeholder 32" descr="A person sitting at a table&#10;&#10;Description automatically generated">
            <a:extLst>
              <a:ext uri="{FF2B5EF4-FFF2-40B4-BE49-F238E27FC236}">
                <a16:creationId xmlns:a16="http://schemas.microsoft.com/office/drawing/2014/main" id="{66AFD92C-8D40-4307-7A27-3091DC9FA1AF}"/>
              </a:ext>
            </a:extLst>
          </p:cNvPr>
          <p:cNvPicPr>
            <a:picLocks noGrp="1" noChangeAspect="1"/>
          </p:cNvPicPr>
          <p:nvPr>
            <p:ph type="pic" sz="quarter" idx="18"/>
          </p:nvPr>
        </p:nvPicPr>
        <p:blipFill>
          <a:blip r:embed="rId4" cstate="print">
            <a:extLst>
              <a:ext uri="{28A0092B-C50C-407E-A947-70E740481C1C}">
                <a14:useLocalDpi xmlns:a14="http://schemas.microsoft.com/office/drawing/2010/main" val="0"/>
              </a:ext>
            </a:extLst>
          </a:blip>
          <a:srcRect/>
          <a:stretch>
            <a:fillRect/>
          </a:stretch>
        </p:blipFill>
        <p:spPr>
          <a:xfrm>
            <a:off x="4921260" y="2426385"/>
            <a:ext cx="1033463" cy="1033462"/>
          </a:xfrm>
        </p:spPr>
      </p:pic>
    </p:spTree>
    <p:extLst>
      <p:ext uri="{BB962C8B-B14F-4D97-AF65-F5344CB8AC3E}">
        <p14:creationId xmlns:p14="http://schemas.microsoft.com/office/powerpoint/2010/main" val="3089026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3">
            <a:extLst>
              <a:ext uri="{FF2B5EF4-FFF2-40B4-BE49-F238E27FC236}">
                <a16:creationId xmlns:a16="http://schemas.microsoft.com/office/drawing/2014/main" id="{53210D7E-1969-384D-DE2A-2DC30220A6FA}"/>
              </a:ext>
            </a:extLst>
          </p:cNvPr>
          <p:cNvSpPr txBox="1">
            <a:spLocks/>
          </p:cNvSpPr>
          <p:nvPr/>
        </p:nvSpPr>
        <p:spPr>
          <a:xfrm>
            <a:off x="0" y="2260996"/>
            <a:ext cx="9144000" cy="621507"/>
          </a:xfrm>
          <a:prstGeom prst="rect">
            <a:avLst/>
          </a:prstGeom>
        </p:spPr>
        <p:txBody>
          <a:bodyPr/>
          <a:lstStyle>
            <a:lvl1pPr marL="230188" indent="-230188" algn="l" defTabSz="914400" rtl="0" eaLnBrk="1" latinLnBrk="0" hangingPunct="1">
              <a:spcBef>
                <a:spcPct val="20000"/>
              </a:spcBef>
              <a:buClr>
                <a:schemeClr val="bg2">
                  <a:lumMod val="75000"/>
                </a:schemeClr>
              </a:buClr>
              <a:buFont typeface="Arial" panose="020B0604020202020204" pitchFamily="34" charset="0"/>
              <a:buChar char="•"/>
              <a:defRPr sz="2400" kern="1200">
                <a:solidFill>
                  <a:schemeClr val="tx1">
                    <a:lumMod val="50000"/>
                  </a:schemeClr>
                </a:solidFill>
                <a:latin typeface="+mn-lt"/>
                <a:ea typeface="+mn-ea"/>
                <a:cs typeface="+mn-cs"/>
              </a:defRPr>
            </a:lvl1pPr>
            <a:lvl2pPr marL="741363" indent="-284163" algn="l" defTabSz="914400" rtl="0" eaLnBrk="1" latinLnBrk="0" hangingPunct="1">
              <a:spcBef>
                <a:spcPct val="20000"/>
              </a:spcBef>
              <a:buClr>
                <a:schemeClr val="bg2">
                  <a:lumMod val="75000"/>
                </a:schemeClr>
              </a:buClr>
              <a:buFont typeface="Arial" panose="020B0604020202020204" pitchFamily="34" charset="0"/>
              <a:buChar char="•"/>
              <a:defRPr sz="2000" kern="1200">
                <a:solidFill>
                  <a:schemeClr val="tx1">
                    <a:lumMod val="50000"/>
                  </a:schemeClr>
                </a:solidFill>
                <a:latin typeface="+mn-lt"/>
                <a:ea typeface="+mn-ea"/>
                <a:cs typeface="+mn-cs"/>
              </a:defRPr>
            </a:lvl2pPr>
            <a:lvl3pPr marL="1143000" indent="-228600" algn="l" defTabSz="914400" rtl="0" eaLnBrk="1" latinLnBrk="0" hangingPunct="1">
              <a:spcBef>
                <a:spcPct val="20000"/>
              </a:spcBef>
              <a:buClr>
                <a:schemeClr val="bg2">
                  <a:lumMod val="75000"/>
                </a:schemeClr>
              </a:buClr>
              <a:buFont typeface="Arial" panose="020B0604020202020204" pitchFamily="34" charset="0"/>
              <a:buChar char="•"/>
              <a:defRPr sz="1800" kern="1200">
                <a:solidFill>
                  <a:schemeClr val="tx1">
                    <a:lumMod val="50000"/>
                  </a:schemeClr>
                </a:solidFill>
                <a:latin typeface="+mn-lt"/>
                <a:ea typeface="+mn-ea"/>
                <a:cs typeface="+mn-cs"/>
              </a:defRPr>
            </a:lvl3pPr>
            <a:lvl4pPr marL="1600200" indent="-228600" algn="l" defTabSz="914400" rtl="0" eaLnBrk="1" latinLnBrk="0" hangingPunct="1">
              <a:spcBef>
                <a:spcPct val="20000"/>
              </a:spcBef>
              <a:buClr>
                <a:schemeClr val="bg2">
                  <a:lumMod val="75000"/>
                </a:schemeClr>
              </a:buClr>
              <a:buFont typeface="Arial" panose="020B0604020202020204" pitchFamily="34" charset="0"/>
              <a:buChar char="•"/>
              <a:defRPr sz="1600" kern="1200">
                <a:solidFill>
                  <a:schemeClr val="tx1">
                    <a:lumMod val="50000"/>
                  </a:schemeClr>
                </a:solidFill>
                <a:latin typeface="+mn-lt"/>
                <a:ea typeface="+mn-ea"/>
                <a:cs typeface="+mn-cs"/>
              </a:defRPr>
            </a:lvl4pPr>
            <a:lvl5pPr marL="2057400" indent="-228600" algn="l" defTabSz="914400" rtl="0" eaLnBrk="1" latinLnBrk="0" hangingPunct="1">
              <a:spcBef>
                <a:spcPct val="20000"/>
              </a:spcBef>
              <a:buClr>
                <a:schemeClr val="bg2">
                  <a:lumMod val="75000"/>
                </a:schemeClr>
              </a:buClr>
              <a:buFont typeface="Arial" panose="020B0604020202020204" pitchFamily="34" charset="0"/>
              <a:buChar char="•"/>
              <a:defRPr sz="1600" kern="1200">
                <a:solidFill>
                  <a:schemeClr val="tx1">
                    <a:lumMod val="50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3200">
                <a:solidFill>
                  <a:srgbClr val="049CDB"/>
                </a:solidFill>
                <a:latin typeface="Montserrat" pitchFamily="2" charset="77"/>
              </a:rPr>
              <a:t>THANK</a:t>
            </a:r>
            <a:r>
              <a:rPr lang="en-US" sz="3200" b="1">
                <a:solidFill>
                  <a:srgbClr val="049CDB"/>
                </a:solidFill>
                <a:latin typeface="Montserrat" pitchFamily="2" charset="77"/>
              </a:rPr>
              <a:t> YOU</a:t>
            </a:r>
          </a:p>
        </p:txBody>
      </p:sp>
    </p:spTree>
    <p:extLst>
      <p:ext uri="{BB962C8B-B14F-4D97-AF65-F5344CB8AC3E}">
        <p14:creationId xmlns:p14="http://schemas.microsoft.com/office/powerpoint/2010/main" val="73368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A20C8AD-C5EC-714A-A18A-D51A1F40CE6E}"/>
              </a:ext>
            </a:extLst>
          </p:cNvPr>
          <p:cNvSpPr>
            <a:spLocks noGrp="1"/>
          </p:cNvSpPr>
          <p:nvPr>
            <p:ph type="body" sz="quarter" idx="13"/>
          </p:nvPr>
        </p:nvSpPr>
        <p:spPr>
          <a:xfrm>
            <a:off x="3665553" y="461177"/>
            <a:ext cx="5250368" cy="4271817"/>
          </a:xfrm>
        </p:spPr>
        <p:txBody>
          <a:bodyPr/>
          <a:lstStyle/>
          <a:p>
            <a:pPr marL="0" indent="0">
              <a:buNone/>
            </a:pPr>
            <a:r>
              <a:rPr lang="en-US" b="1" dirty="0">
                <a:latin typeface="+mn-lt"/>
              </a:rPr>
              <a:t>Provincial Nomination Programs</a:t>
            </a:r>
          </a:p>
          <a:p>
            <a:pPr lvl="1">
              <a:buClr>
                <a:srgbClr val="049CDB"/>
              </a:buClr>
              <a:buFont typeface="Wingdings" panose="05000000000000000000" pitchFamily="2" charset="2"/>
              <a:buChar char="Ø"/>
            </a:pPr>
            <a:r>
              <a:rPr lang="en-US" dirty="0">
                <a:latin typeface="+mn-lt"/>
              </a:rPr>
              <a:t>Overview</a:t>
            </a:r>
          </a:p>
          <a:p>
            <a:pPr lvl="1">
              <a:buClr>
                <a:srgbClr val="049CDB"/>
              </a:buClr>
              <a:buFont typeface="Wingdings" panose="05000000000000000000" pitchFamily="2" charset="2"/>
              <a:buChar char="Ø"/>
            </a:pPr>
            <a:r>
              <a:rPr lang="en-US" dirty="0">
                <a:latin typeface="+mn-lt"/>
              </a:rPr>
              <a:t>The T13 Work Permit</a:t>
            </a:r>
          </a:p>
          <a:p>
            <a:pPr lvl="1">
              <a:buClr>
                <a:srgbClr val="049CDB"/>
              </a:buClr>
              <a:buFont typeface="Wingdings" panose="05000000000000000000" pitchFamily="2" charset="2"/>
              <a:buChar char="Ø"/>
            </a:pPr>
            <a:r>
              <a:rPr lang="en-US" dirty="0">
                <a:latin typeface="+mn-lt"/>
              </a:rPr>
              <a:t>The Ontario Immigrant Nominee Program: How to Apply</a:t>
            </a:r>
          </a:p>
          <a:p>
            <a:pPr lvl="1">
              <a:buClr>
                <a:srgbClr val="049CDB"/>
              </a:buClr>
              <a:buFont typeface="Wingdings" panose="05000000000000000000" pitchFamily="2" charset="2"/>
              <a:buChar char="Ø"/>
            </a:pPr>
            <a:r>
              <a:rPr lang="en-US" dirty="0">
                <a:latin typeface="+mn-lt"/>
              </a:rPr>
              <a:t>Applicant/Employer Requirements</a:t>
            </a:r>
          </a:p>
          <a:p>
            <a:pPr lvl="1">
              <a:buClr>
                <a:srgbClr val="049CDB"/>
              </a:buClr>
              <a:buFont typeface="Wingdings" panose="05000000000000000000" pitchFamily="2" charset="2"/>
              <a:buChar char="Ø"/>
            </a:pPr>
            <a:r>
              <a:rPr lang="en-US" dirty="0">
                <a:latin typeface="+mn-lt"/>
              </a:rPr>
              <a:t>Recap</a:t>
            </a:r>
          </a:p>
          <a:p>
            <a:pPr marL="457188" lvl="1" indent="0">
              <a:buNone/>
            </a:pPr>
            <a:endParaRPr lang="en-US" dirty="0">
              <a:latin typeface="+mn-lt"/>
            </a:endParaRPr>
          </a:p>
          <a:p>
            <a:pPr marL="0" indent="0">
              <a:buNone/>
            </a:pPr>
            <a:r>
              <a:rPr lang="en-US" b="1" dirty="0">
                <a:latin typeface="+mn-lt"/>
              </a:rPr>
              <a:t>Procedural Fairness</a:t>
            </a:r>
          </a:p>
          <a:p>
            <a:pPr lvl="1">
              <a:buClr>
                <a:srgbClr val="049CDB"/>
              </a:buClr>
              <a:buFont typeface="Wingdings" panose="05000000000000000000" pitchFamily="2" charset="2"/>
              <a:buChar char="Ø"/>
            </a:pPr>
            <a:r>
              <a:rPr lang="en-US" dirty="0">
                <a:latin typeface="+mn-lt"/>
              </a:rPr>
              <a:t>Overview</a:t>
            </a:r>
          </a:p>
          <a:p>
            <a:pPr lvl="1">
              <a:buClr>
                <a:srgbClr val="049CDB"/>
              </a:buClr>
              <a:buFont typeface="Wingdings" panose="05000000000000000000" pitchFamily="2" charset="2"/>
              <a:buChar char="Ø"/>
            </a:pPr>
            <a:r>
              <a:rPr lang="en-US" dirty="0">
                <a:latin typeface="+mn-lt"/>
              </a:rPr>
              <a:t>Case Studies: : </a:t>
            </a:r>
            <a:r>
              <a:rPr lang="en-US" i="1" dirty="0" err="1">
                <a:latin typeface="+mn-lt"/>
              </a:rPr>
              <a:t>Adepoju</a:t>
            </a:r>
            <a:r>
              <a:rPr lang="en-US" dirty="0">
                <a:latin typeface="+mn-lt"/>
              </a:rPr>
              <a:t> and </a:t>
            </a:r>
            <a:r>
              <a:rPr lang="en-US" i="1" dirty="0">
                <a:latin typeface="+mn-lt"/>
              </a:rPr>
              <a:t>Hussein</a:t>
            </a:r>
          </a:p>
          <a:p>
            <a:pPr lvl="1">
              <a:buClr>
                <a:srgbClr val="049CDB"/>
              </a:buClr>
              <a:buFont typeface="Wingdings" panose="05000000000000000000" pitchFamily="2" charset="2"/>
              <a:buChar char="Ø"/>
            </a:pPr>
            <a:r>
              <a:rPr lang="en-US" dirty="0">
                <a:latin typeface="+mn-lt"/>
              </a:rPr>
              <a:t>Significance</a:t>
            </a:r>
          </a:p>
          <a:p>
            <a:pPr marL="457188" lvl="1" indent="0">
              <a:buNone/>
            </a:pPr>
            <a:endParaRPr lang="en-US" dirty="0">
              <a:latin typeface="+mn-lt"/>
            </a:endParaRPr>
          </a:p>
          <a:p>
            <a:pPr marL="0" indent="0">
              <a:buNone/>
            </a:pPr>
            <a:r>
              <a:rPr lang="en-US" b="1" dirty="0">
                <a:latin typeface="+mn-lt"/>
              </a:rPr>
              <a:t>Practice Tips: Avoiding and Addressing Refusals</a:t>
            </a:r>
          </a:p>
        </p:txBody>
      </p:sp>
    </p:spTree>
    <p:extLst>
      <p:ext uri="{BB962C8B-B14F-4D97-AF65-F5344CB8AC3E}">
        <p14:creationId xmlns:p14="http://schemas.microsoft.com/office/powerpoint/2010/main" val="3123954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6D5826-5CF8-4090-ADEB-A65B8A58D129}"/>
              </a:ext>
            </a:extLst>
          </p:cNvPr>
          <p:cNvSpPr>
            <a:spLocks noGrp="1"/>
          </p:cNvSpPr>
          <p:nvPr>
            <p:ph type="body" sz="quarter" idx="10"/>
          </p:nvPr>
        </p:nvSpPr>
        <p:spPr>
          <a:xfrm>
            <a:off x="170809" y="258187"/>
            <a:ext cx="8636100" cy="434542"/>
          </a:xfrm>
        </p:spPr>
        <p:txBody>
          <a:bodyPr/>
          <a:lstStyle/>
          <a:p>
            <a:r>
              <a:rPr lang="en-US" dirty="0"/>
              <a:t>Provincial Nomination Programs</a:t>
            </a:r>
          </a:p>
        </p:txBody>
      </p:sp>
      <p:sp>
        <p:nvSpPr>
          <p:cNvPr id="4" name="TextBox 3">
            <a:extLst>
              <a:ext uri="{FF2B5EF4-FFF2-40B4-BE49-F238E27FC236}">
                <a16:creationId xmlns:a16="http://schemas.microsoft.com/office/drawing/2014/main" id="{8C2271E3-E1EB-9DC7-AAB7-EB166B495731}"/>
              </a:ext>
            </a:extLst>
          </p:cNvPr>
          <p:cNvSpPr txBox="1"/>
          <p:nvPr/>
        </p:nvSpPr>
        <p:spPr>
          <a:xfrm>
            <a:off x="170809" y="787400"/>
            <a:ext cx="8846191" cy="3139321"/>
          </a:xfrm>
          <a:prstGeom prst="rect">
            <a:avLst/>
          </a:prstGeom>
          <a:noFill/>
        </p:spPr>
        <p:txBody>
          <a:bodyPr wrap="square" rtlCol="0">
            <a:spAutoFit/>
          </a:bodyPr>
          <a:lstStyle/>
          <a:p>
            <a:pPr marL="285750" indent="-285750">
              <a:buClr>
                <a:srgbClr val="049CDB"/>
              </a:buClr>
              <a:buFont typeface="Wingdings" panose="05000000000000000000" pitchFamily="2" charset="2"/>
              <a:buChar char="Ø"/>
            </a:pPr>
            <a:r>
              <a:rPr lang="en-CA" dirty="0"/>
              <a:t>Provincial nominee programs allow provinces and territories to nominate individuals based on the needs of their local labour market.</a:t>
            </a:r>
          </a:p>
          <a:p>
            <a:pPr marL="285750" indent="-285750">
              <a:buClr>
                <a:srgbClr val="049CDB"/>
              </a:buClr>
              <a:buFont typeface="Wingdings" panose="05000000000000000000" pitchFamily="2" charset="2"/>
              <a:buChar char="Ø"/>
            </a:pPr>
            <a:endParaRPr lang="en-CA" dirty="0"/>
          </a:p>
          <a:p>
            <a:pPr marL="285750" indent="-285750">
              <a:buClr>
                <a:srgbClr val="049CDB"/>
              </a:buClr>
              <a:buFont typeface="Wingdings" panose="05000000000000000000" pitchFamily="2" charset="2"/>
              <a:buChar char="Ø"/>
            </a:pPr>
            <a:r>
              <a:rPr lang="en-CA" dirty="0"/>
              <a:t>The program is designed for individuals that meet specific eligibility requirements related to their language proficiency, skills, education and work experience.</a:t>
            </a:r>
          </a:p>
          <a:p>
            <a:pPr>
              <a:buClr>
                <a:srgbClr val="049CDB"/>
              </a:buClr>
            </a:pPr>
            <a:endParaRPr lang="en-CA" dirty="0"/>
          </a:p>
          <a:p>
            <a:pPr marL="285750" indent="-285750">
              <a:buClr>
                <a:srgbClr val="049CDB"/>
              </a:buClr>
              <a:buFont typeface="Wingdings" panose="05000000000000000000" pitchFamily="2" charset="2"/>
              <a:buChar char="Ø"/>
            </a:pPr>
            <a:r>
              <a:rPr lang="en-CA" dirty="0"/>
              <a:t>Each province has its own ‘stream’ that targets certain groups (for example, students, business people, skilled workers or semi-skilled workers).</a:t>
            </a:r>
          </a:p>
          <a:p>
            <a:pPr marL="285750" indent="-285750">
              <a:buClr>
                <a:srgbClr val="049CDB"/>
              </a:buClr>
              <a:buFont typeface="Wingdings" panose="05000000000000000000" pitchFamily="2" charset="2"/>
              <a:buChar char="Ø"/>
            </a:pPr>
            <a:endParaRPr lang="en-CA" dirty="0"/>
          </a:p>
          <a:p>
            <a:pPr marL="285750" indent="-285750">
              <a:buClr>
                <a:srgbClr val="049CDB"/>
              </a:buClr>
              <a:buFont typeface="Wingdings" panose="05000000000000000000" pitchFamily="2" charset="2"/>
              <a:buChar char="Ø"/>
            </a:pPr>
            <a:r>
              <a:rPr lang="en-CA" dirty="0"/>
              <a:t>Two ways to apply for Permanent Residence with a PNP: Express Entry vs Non Express Entry.</a:t>
            </a:r>
          </a:p>
        </p:txBody>
      </p:sp>
    </p:spTree>
    <p:extLst>
      <p:ext uri="{BB962C8B-B14F-4D97-AF65-F5344CB8AC3E}">
        <p14:creationId xmlns:p14="http://schemas.microsoft.com/office/powerpoint/2010/main" val="225678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2AAFA-DB05-4EF5-23AD-244B6A3EA9D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0F34C75C-F961-709E-20B0-BB78259309A8}"/>
              </a:ext>
            </a:extLst>
          </p:cNvPr>
          <p:cNvSpPr>
            <a:spLocks noGrp="1"/>
          </p:cNvSpPr>
          <p:nvPr>
            <p:ph type="body" sz="quarter" idx="10"/>
          </p:nvPr>
        </p:nvSpPr>
        <p:spPr>
          <a:xfrm>
            <a:off x="170809" y="258187"/>
            <a:ext cx="8636100" cy="434542"/>
          </a:xfrm>
        </p:spPr>
        <p:txBody>
          <a:bodyPr/>
          <a:lstStyle/>
          <a:p>
            <a:r>
              <a:rPr lang="en-US" dirty="0"/>
              <a:t>Direct Application (Non-Express Entry Route)</a:t>
            </a:r>
          </a:p>
        </p:txBody>
      </p:sp>
      <p:sp>
        <p:nvSpPr>
          <p:cNvPr id="8" name="Text Placeholder 2">
            <a:extLst>
              <a:ext uri="{FF2B5EF4-FFF2-40B4-BE49-F238E27FC236}">
                <a16:creationId xmlns:a16="http://schemas.microsoft.com/office/drawing/2014/main" id="{2B511791-720B-FDF1-9EA9-D35C0CA915BE}"/>
              </a:ext>
            </a:extLst>
          </p:cNvPr>
          <p:cNvSpPr txBox="1">
            <a:spLocks/>
          </p:cNvSpPr>
          <p:nvPr/>
        </p:nvSpPr>
        <p:spPr>
          <a:xfrm>
            <a:off x="239368" y="773583"/>
            <a:ext cx="8422032" cy="4111730"/>
          </a:xfrm>
          <a:prstGeom prst="rect">
            <a:avLst/>
          </a:prstGeom>
        </p:spPr>
        <p:txBody>
          <a:bodyPr>
            <a:normAutofit lnSpcReduction="10000"/>
          </a:bodyPr>
          <a:lstStyle>
            <a:lvl1pPr marL="230188" indent="-230188" algn="l" defTabSz="914400" rtl="0" eaLnBrk="1" latinLnBrk="0" hangingPunct="1">
              <a:lnSpc>
                <a:spcPct val="150000"/>
              </a:lnSpc>
              <a:spcBef>
                <a:spcPct val="20000"/>
              </a:spcBef>
              <a:buClr>
                <a:schemeClr val="bg2">
                  <a:lumMod val="75000"/>
                </a:schemeClr>
              </a:buClr>
              <a:buFontTx/>
              <a:buBlip>
                <a:blip r:embed="rId2"/>
              </a:buBlip>
              <a:defRPr sz="1400" kern="1200">
                <a:solidFill>
                  <a:schemeClr val="tx1">
                    <a:lumMod val="50000"/>
                  </a:schemeClr>
                </a:solidFill>
                <a:latin typeface="+mn-lt"/>
                <a:ea typeface="+mn-ea"/>
                <a:cs typeface="+mn-cs"/>
              </a:defRPr>
            </a:lvl1pPr>
            <a:lvl2pPr marL="741363" indent="-284163" algn="l" defTabSz="914400" rtl="0" eaLnBrk="1" latinLnBrk="0" hangingPunct="1">
              <a:lnSpc>
                <a:spcPct val="150000"/>
              </a:lnSpc>
              <a:spcBef>
                <a:spcPct val="20000"/>
              </a:spcBef>
              <a:buClr>
                <a:schemeClr val="bg2">
                  <a:lumMod val="75000"/>
                </a:schemeClr>
              </a:buClr>
              <a:buFontTx/>
              <a:buBlip>
                <a:blip r:embed="rId2"/>
              </a:buBlip>
              <a:defRPr sz="1400" kern="1200">
                <a:solidFill>
                  <a:schemeClr val="tx1">
                    <a:lumMod val="50000"/>
                  </a:schemeClr>
                </a:solidFill>
                <a:latin typeface="+mn-lt"/>
                <a:ea typeface="+mn-ea"/>
                <a:cs typeface="+mn-cs"/>
              </a:defRPr>
            </a:lvl2pPr>
            <a:lvl3pPr marL="1143000" indent="-228600" algn="l" defTabSz="914400" rtl="0" eaLnBrk="1" latinLnBrk="0" hangingPunct="1">
              <a:lnSpc>
                <a:spcPct val="150000"/>
              </a:lnSpc>
              <a:spcBef>
                <a:spcPct val="20000"/>
              </a:spcBef>
              <a:buClr>
                <a:schemeClr val="bg2">
                  <a:lumMod val="75000"/>
                </a:schemeClr>
              </a:buClr>
              <a:buFontTx/>
              <a:buBlip>
                <a:blip r:embed="rId2"/>
              </a:buBlip>
              <a:defRPr sz="1400" kern="1200">
                <a:solidFill>
                  <a:schemeClr val="tx1">
                    <a:lumMod val="50000"/>
                  </a:schemeClr>
                </a:solidFill>
                <a:latin typeface="+mn-lt"/>
                <a:ea typeface="+mn-ea"/>
                <a:cs typeface="+mn-cs"/>
              </a:defRPr>
            </a:lvl3pPr>
            <a:lvl4pPr marL="1600200" indent="-228600" algn="l" defTabSz="914400" rtl="0" eaLnBrk="1" latinLnBrk="0" hangingPunct="1">
              <a:lnSpc>
                <a:spcPct val="150000"/>
              </a:lnSpc>
              <a:spcBef>
                <a:spcPct val="20000"/>
              </a:spcBef>
              <a:buClr>
                <a:schemeClr val="bg2">
                  <a:lumMod val="75000"/>
                </a:schemeClr>
              </a:buClr>
              <a:buFontTx/>
              <a:buBlip>
                <a:blip r:embed="rId2"/>
              </a:buBlip>
              <a:defRPr sz="1400" kern="1200">
                <a:solidFill>
                  <a:schemeClr val="tx1">
                    <a:lumMod val="50000"/>
                  </a:schemeClr>
                </a:solidFill>
                <a:latin typeface="+mn-lt"/>
                <a:ea typeface="+mn-ea"/>
                <a:cs typeface="+mn-cs"/>
              </a:defRPr>
            </a:lvl4pPr>
            <a:lvl5pPr marL="2057400" indent="-228600" algn="l" defTabSz="914400" rtl="0" eaLnBrk="1" latinLnBrk="0" hangingPunct="1">
              <a:lnSpc>
                <a:spcPct val="150000"/>
              </a:lnSpc>
              <a:spcBef>
                <a:spcPct val="20000"/>
              </a:spcBef>
              <a:buClr>
                <a:schemeClr val="bg2">
                  <a:lumMod val="75000"/>
                </a:schemeClr>
              </a:buClr>
              <a:buFontTx/>
              <a:buBlip>
                <a:blip r:embed="rId2"/>
              </a:buBlip>
              <a:defRPr sz="1400" kern="1200">
                <a:solidFill>
                  <a:schemeClr val="tx1">
                    <a:lumMod val="50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R="0" lvl="0" algn="l" defTabSz="914400" rtl="0" eaLnBrk="1" fontAlgn="auto" latinLnBrk="0" hangingPunct="1">
              <a:lnSpc>
                <a:spcPct val="140000"/>
              </a:lnSpc>
              <a:spcBef>
                <a:spcPct val="20000"/>
              </a:spcBef>
              <a:spcAft>
                <a:spcPts val="0"/>
              </a:spcAft>
              <a:buClr>
                <a:schemeClr val="accent1"/>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First, a candidate must meet the eligibility requirements for the specific stream they are applying under (ex: graduate, skilled worker, business owner)</a:t>
            </a:r>
          </a:p>
          <a:p>
            <a:pPr marR="0" lvl="0" algn="l" defTabSz="914400" rtl="0" eaLnBrk="1" fontAlgn="auto" latinLnBrk="0" hangingPunct="1">
              <a:lnSpc>
                <a:spcPct val="140000"/>
              </a:lnSpc>
              <a:spcBef>
                <a:spcPct val="20000"/>
              </a:spcBef>
              <a:spcAft>
                <a:spcPts val="0"/>
              </a:spcAft>
              <a:buClr>
                <a:schemeClr val="accent1"/>
              </a:buClr>
              <a:buSzTx/>
              <a:buFont typeface="Wingdings" panose="05000000000000000000" pitchFamily="2" charset="2"/>
              <a:buChar char="Ø"/>
              <a:tabLst/>
              <a:defRPr/>
            </a:pPr>
            <a:endParaRPr kumimoji="0" lang="en-CA" b="0" i="0" u="none" strike="noStrike" kern="1200" cap="none" spc="0" normalizeH="0" baseline="0" noProof="0" dirty="0">
              <a:ln>
                <a:noFill/>
              </a:ln>
              <a:solidFill>
                <a:srgbClr val="243746">
                  <a:lumMod val="50000"/>
                </a:srgbClr>
              </a:solidFill>
              <a:effectLst/>
              <a:uLnTx/>
              <a:uFillTx/>
              <a:latin typeface="Arial"/>
              <a:ea typeface="+mn-ea"/>
              <a:cs typeface="+mn-cs"/>
            </a:endParaRPr>
          </a:p>
          <a:p>
            <a:pPr marR="0" lvl="0" algn="l" defTabSz="914400" rtl="0" eaLnBrk="1" fontAlgn="auto" latinLnBrk="0" hangingPunct="1">
              <a:lnSpc>
                <a:spcPct val="140000"/>
              </a:lnSpc>
              <a:spcBef>
                <a:spcPct val="20000"/>
              </a:spcBef>
              <a:spcAft>
                <a:spcPts val="0"/>
              </a:spcAft>
              <a:buClr>
                <a:schemeClr val="accent1"/>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The Applicant can directly apply to the province through its online application system. For the Ontario Immigrant Nominee Program (OINP), this means submitting an Expression of Interest (EOI) on their system.</a:t>
            </a:r>
          </a:p>
          <a:p>
            <a:pPr marR="0" lvl="0" algn="l" defTabSz="914400" rtl="0" eaLnBrk="1" fontAlgn="auto" latinLnBrk="0" hangingPunct="1">
              <a:lnSpc>
                <a:spcPct val="140000"/>
              </a:lnSpc>
              <a:spcBef>
                <a:spcPct val="20000"/>
              </a:spcBef>
              <a:spcAft>
                <a:spcPts val="0"/>
              </a:spcAft>
              <a:buClr>
                <a:schemeClr val="accent1"/>
              </a:buClr>
              <a:buSzTx/>
              <a:buFont typeface="Wingdings" panose="05000000000000000000" pitchFamily="2" charset="2"/>
              <a:buChar char="Ø"/>
              <a:tabLst/>
              <a:defRPr/>
            </a:pPr>
            <a:endParaRPr kumimoji="0" lang="en-CA" b="0" i="0" u="none" strike="noStrike" kern="1200" cap="none" spc="0" normalizeH="0" baseline="0" noProof="0" dirty="0">
              <a:ln>
                <a:noFill/>
              </a:ln>
              <a:solidFill>
                <a:srgbClr val="243746">
                  <a:lumMod val="50000"/>
                </a:srgbClr>
              </a:solidFill>
              <a:effectLst/>
              <a:uLnTx/>
              <a:uFillTx/>
              <a:latin typeface="Arial"/>
              <a:ea typeface="+mn-ea"/>
              <a:cs typeface="+mn-cs"/>
            </a:endParaRPr>
          </a:p>
          <a:p>
            <a:pPr marR="0" lvl="0" algn="l" defTabSz="914400" rtl="0" eaLnBrk="1" fontAlgn="auto" latinLnBrk="0" hangingPunct="1">
              <a:lnSpc>
                <a:spcPct val="140000"/>
              </a:lnSpc>
              <a:spcBef>
                <a:spcPct val="20000"/>
              </a:spcBef>
              <a:spcAft>
                <a:spcPts val="0"/>
              </a:spcAft>
              <a:buClr>
                <a:schemeClr val="accent1"/>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If selected, the Applicant receives a provincial nomination certificate.</a:t>
            </a:r>
          </a:p>
          <a:p>
            <a:pPr marR="0" lvl="0" algn="l" defTabSz="914400" rtl="0" eaLnBrk="1" fontAlgn="auto" latinLnBrk="0" hangingPunct="1">
              <a:lnSpc>
                <a:spcPct val="140000"/>
              </a:lnSpc>
              <a:spcBef>
                <a:spcPct val="20000"/>
              </a:spcBef>
              <a:spcAft>
                <a:spcPts val="0"/>
              </a:spcAft>
              <a:buClr>
                <a:schemeClr val="accent1"/>
              </a:buClr>
              <a:buSzTx/>
              <a:buFont typeface="Wingdings" panose="05000000000000000000" pitchFamily="2" charset="2"/>
              <a:buChar char="Ø"/>
              <a:tabLst/>
              <a:defRPr/>
            </a:pPr>
            <a:endParaRPr kumimoji="0" lang="en-CA" b="0" i="0" u="none" strike="noStrike" kern="1200" cap="none" spc="0" normalizeH="0" baseline="0" noProof="0" dirty="0">
              <a:ln>
                <a:noFill/>
              </a:ln>
              <a:solidFill>
                <a:srgbClr val="243746">
                  <a:lumMod val="50000"/>
                </a:srgbClr>
              </a:solidFill>
              <a:effectLst/>
              <a:uLnTx/>
              <a:uFillTx/>
              <a:latin typeface="Arial"/>
              <a:ea typeface="+mn-ea"/>
              <a:cs typeface="+mn-cs"/>
            </a:endParaRPr>
          </a:p>
          <a:p>
            <a:pPr marR="0" lvl="0" algn="l" defTabSz="914400" rtl="0" eaLnBrk="1" fontAlgn="auto" latinLnBrk="0" hangingPunct="1">
              <a:lnSpc>
                <a:spcPct val="140000"/>
              </a:lnSpc>
              <a:spcBef>
                <a:spcPct val="20000"/>
              </a:spcBef>
              <a:spcAft>
                <a:spcPts val="0"/>
              </a:spcAft>
              <a:buClr>
                <a:schemeClr val="accent1"/>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The Applicant can then use the provincial nomination certificate to submit the PR application directly to IRCC.</a:t>
            </a:r>
          </a:p>
          <a:p>
            <a:pPr marR="0" lvl="0" algn="l" defTabSz="914400" rtl="0" eaLnBrk="1" fontAlgn="auto" latinLnBrk="0" hangingPunct="1">
              <a:lnSpc>
                <a:spcPct val="140000"/>
              </a:lnSpc>
              <a:spcBef>
                <a:spcPct val="20000"/>
              </a:spcBef>
              <a:spcAft>
                <a:spcPts val="0"/>
              </a:spcAft>
              <a:buClr>
                <a:schemeClr val="accent1"/>
              </a:buClr>
              <a:buSzTx/>
              <a:buFont typeface="Wingdings" panose="05000000000000000000" pitchFamily="2" charset="2"/>
              <a:buChar char="Ø"/>
              <a:tabLst/>
              <a:defRPr/>
            </a:pPr>
            <a:endParaRPr kumimoji="0" lang="en-CA" b="0" i="0" u="none" strike="noStrike" kern="1200" cap="none" spc="0" normalizeH="0" baseline="0" noProof="0" dirty="0">
              <a:ln>
                <a:noFill/>
              </a:ln>
              <a:solidFill>
                <a:srgbClr val="243746">
                  <a:lumMod val="50000"/>
                </a:srgbClr>
              </a:solidFill>
              <a:effectLst/>
              <a:uLnTx/>
              <a:uFillTx/>
              <a:latin typeface="Arial"/>
              <a:ea typeface="+mn-ea"/>
              <a:cs typeface="+mn-cs"/>
            </a:endParaRPr>
          </a:p>
          <a:p>
            <a:pPr marR="0" lvl="0" algn="l" defTabSz="914400" rtl="0" eaLnBrk="1" fontAlgn="auto" latinLnBrk="0" hangingPunct="1">
              <a:lnSpc>
                <a:spcPct val="140000"/>
              </a:lnSpc>
              <a:spcBef>
                <a:spcPct val="20000"/>
              </a:spcBef>
              <a:spcAft>
                <a:spcPts val="0"/>
              </a:spcAft>
              <a:buClr>
                <a:schemeClr val="accent1"/>
              </a:buClr>
              <a:buSzTx/>
              <a:buFont typeface="Wingdings" panose="05000000000000000000" pitchFamily="2" charset="2"/>
              <a:buChar char="Ø"/>
              <a:tabLst/>
              <a:defRPr/>
            </a:pPr>
            <a:r>
              <a:rPr kumimoji="0" lang="en-CA" b="1" i="0" u="none" strike="noStrike" kern="1200" cap="none" spc="0" normalizeH="0" baseline="0" noProof="0" dirty="0">
                <a:ln>
                  <a:noFill/>
                </a:ln>
                <a:solidFill>
                  <a:srgbClr val="243746">
                    <a:lumMod val="50000"/>
                  </a:srgbClr>
                </a:solidFill>
                <a:effectLst/>
                <a:highlight>
                  <a:srgbClr val="FFFF00"/>
                </a:highlight>
                <a:uLnTx/>
                <a:uFillTx/>
                <a:latin typeface="Arial"/>
                <a:ea typeface="+mn-ea"/>
                <a:cs typeface="+mn-cs"/>
              </a:rPr>
              <a:t>Processing Time: 20 months</a:t>
            </a:r>
          </a:p>
        </p:txBody>
      </p:sp>
    </p:spTree>
    <p:extLst>
      <p:ext uri="{BB962C8B-B14F-4D97-AF65-F5344CB8AC3E}">
        <p14:creationId xmlns:p14="http://schemas.microsoft.com/office/powerpoint/2010/main" val="2369907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6D5826-5CF8-4090-ADEB-A65B8A58D129}"/>
              </a:ext>
            </a:extLst>
          </p:cNvPr>
          <p:cNvSpPr>
            <a:spLocks noGrp="1"/>
          </p:cNvSpPr>
          <p:nvPr>
            <p:ph type="body" sz="quarter" idx="10"/>
          </p:nvPr>
        </p:nvSpPr>
        <p:spPr>
          <a:xfrm>
            <a:off x="170809" y="258187"/>
            <a:ext cx="8636100" cy="434542"/>
          </a:xfrm>
        </p:spPr>
        <p:txBody>
          <a:bodyPr/>
          <a:lstStyle/>
          <a:p>
            <a:r>
              <a:rPr lang="en-US" dirty="0"/>
              <a:t>EXPRESS ENTRY PROCESS</a:t>
            </a:r>
          </a:p>
        </p:txBody>
      </p:sp>
      <p:sp>
        <p:nvSpPr>
          <p:cNvPr id="4" name="Text Placeholder 3">
            <a:extLst>
              <a:ext uri="{FF2B5EF4-FFF2-40B4-BE49-F238E27FC236}">
                <a16:creationId xmlns:a16="http://schemas.microsoft.com/office/drawing/2014/main" id="{C374EE81-4FCE-1956-68A8-CC7E99FCF436}"/>
              </a:ext>
            </a:extLst>
          </p:cNvPr>
          <p:cNvSpPr>
            <a:spLocks noGrp="1"/>
          </p:cNvSpPr>
          <p:nvPr>
            <p:ph type="body" sz="quarter" idx="12"/>
          </p:nvPr>
        </p:nvSpPr>
        <p:spPr>
          <a:xfrm>
            <a:off x="164559" y="692729"/>
            <a:ext cx="8636100" cy="3488746"/>
          </a:xfrm>
        </p:spPr>
        <p:txBody>
          <a:bodyPr/>
          <a:lstStyle/>
          <a:p>
            <a:pPr marR="0" lvl="0"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The Express Entry system is a points-based immigration selection system that manages applications for permanent residence based on three economic immigration programs</a:t>
            </a:r>
          </a:p>
          <a:p>
            <a:pPr marR="0" lvl="1"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The Federal Skilled Worker Program</a:t>
            </a:r>
          </a:p>
          <a:p>
            <a:pPr marR="0" lvl="1"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The Federal Skilled Trades Program</a:t>
            </a:r>
          </a:p>
          <a:p>
            <a:pPr marR="0" lvl="1"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The Canadian Experience Class</a:t>
            </a:r>
          </a:p>
          <a:p>
            <a:pPr marR="0" lvl="1"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endPar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endParaRPr>
          </a:p>
          <a:p>
            <a:pPr marR="0" lvl="0"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Candidates are put into a ‘pool’ and ranked using the Comprehensive Ranking System, which assigns points based on factors such as age, education, foreign and Canadian work experience, language proficiency, and adaptability.</a:t>
            </a:r>
          </a:p>
          <a:p>
            <a:pPr marR="0" lvl="0"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endPar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endParaRPr>
          </a:p>
          <a:p>
            <a:pPr marR="0" lvl="0"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Under this process, the candidate must meet the eligibility requirements for one of the above Express Entry streams AND must qualify for the PNP stream of the province/territory they want to live in.</a:t>
            </a:r>
          </a:p>
          <a:p>
            <a:pPr marR="0" lvl="0"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endPar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endParaRPr>
          </a:p>
          <a:p>
            <a:pPr marR="0" lvl="0"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If a candidate is nominated by a province, they receive </a:t>
            </a:r>
            <a:r>
              <a:rPr kumimoji="0" lang="en-CA" sz="1400" b="1" i="0" u="none" strike="noStrike" kern="1200" cap="none" spc="0" normalizeH="0" baseline="0" noProof="0" dirty="0">
                <a:ln>
                  <a:noFill/>
                </a:ln>
                <a:solidFill>
                  <a:srgbClr val="243746">
                    <a:lumMod val="50000"/>
                  </a:srgbClr>
                </a:solidFill>
                <a:effectLst/>
                <a:uLnTx/>
                <a:uFillTx/>
                <a:latin typeface="Arial"/>
                <a:ea typeface="+mn-ea"/>
                <a:cs typeface="+mn-cs"/>
              </a:rPr>
              <a:t>600 CRS points</a:t>
            </a: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 effectively guaranteeing an Invitation to Apply in the next Express Entry draw.</a:t>
            </a:r>
          </a:p>
          <a:p>
            <a:pPr marR="0" lvl="0"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endPar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endParaRPr>
          </a:p>
          <a:p>
            <a:pPr marR="0" lvl="0" algn="l" defTabSz="914400" rtl="0" eaLnBrk="1" fontAlgn="auto" latinLnBrk="0" hangingPunct="1">
              <a:lnSpc>
                <a:spcPct val="100000"/>
              </a:lnSpc>
              <a:spcBef>
                <a:spcPct val="20000"/>
              </a:spcBef>
              <a:spcAft>
                <a:spcPts val="0"/>
              </a:spcAft>
              <a:buSzTx/>
              <a:buFont typeface="Wingdings" panose="05000000000000000000" pitchFamily="2" charset="2"/>
              <a:buChar char="Ø"/>
              <a:tabLst/>
              <a:defRPr/>
            </a:pPr>
            <a:r>
              <a:rPr kumimoji="0" lang="en-CA" sz="1400" b="1" i="0" u="none" strike="noStrike" kern="1200" cap="none" spc="0" normalizeH="0" baseline="0" noProof="0" dirty="0">
                <a:ln>
                  <a:noFill/>
                </a:ln>
                <a:solidFill>
                  <a:srgbClr val="243746">
                    <a:lumMod val="50000"/>
                  </a:srgbClr>
                </a:solidFill>
                <a:effectLst/>
                <a:highlight>
                  <a:srgbClr val="FFFF00"/>
                </a:highlight>
                <a:uLnTx/>
                <a:uFillTx/>
                <a:latin typeface="Arial"/>
                <a:ea typeface="+mn-ea"/>
                <a:cs typeface="+mn-cs"/>
              </a:rPr>
              <a:t>Processing Time: 6 Months</a:t>
            </a:r>
          </a:p>
          <a:p>
            <a:pPr marL="0" indent="0">
              <a:buNone/>
            </a:pPr>
            <a:endParaRPr lang="en-US" dirty="0"/>
          </a:p>
        </p:txBody>
      </p:sp>
    </p:spTree>
    <p:extLst>
      <p:ext uri="{BB962C8B-B14F-4D97-AF65-F5344CB8AC3E}">
        <p14:creationId xmlns:p14="http://schemas.microsoft.com/office/powerpoint/2010/main" val="1457230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8EC05F2B-3FB0-76EF-9127-EF71A0224545}"/>
              </a:ext>
            </a:extLst>
          </p:cNvPr>
          <p:cNvGraphicFramePr/>
          <p:nvPr>
            <p:extLst>
              <p:ext uri="{D42A27DB-BD31-4B8C-83A1-F6EECF244321}">
                <p14:modId xmlns:p14="http://schemas.microsoft.com/office/powerpoint/2010/main" val="3389019059"/>
              </p:ext>
            </p:extLst>
          </p:nvPr>
        </p:nvGraphicFramePr>
        <p:xfrm>
          <a:off x="106325" y="188689"/>
          <a:ext cx="8931350" cy="41496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F871F818-8230-6C18-9AE9-25859AA05C4A}"/>
              </a:ext>
            </a:extLst>
          </p:cNvPr>
          <p:cNvSpPr txBox="1"/>
          <p:nvPr/>
        </p:nvSpPr>
        <p:spPr>
          <a:xfrm>
            <a:off x="106325" y="4585479"/>
            <a:ext cx="4465675" cy="369332"/>
          </a:xfrm>
          <a:prstGeom prst="rect">
            <a:avLst/>
          </a:prstGeom>
          <a:noFill/>
        </p:spPr>
        <p:txBody>
          <a:bodyPr wrap="square" rtlCol="0">
            <a:spAutoFit/>
          </a:bodyPr>
          <a:lstStyle/>
          <a:p>
            <a:r>
              <a:rPr lang="en-CA" dirty="0"/>
              <a:t>Ontario Immigrant Nominee Program</a:t>
            </a:r>
          </a:p>
        </p:txBody>
      </p:sp>
    </p:spTree>
    <p:extLst>
      <p:ext uri="{BB962C8B-B14F-4D97-AF65-F5344CB8AC3E}">
        <p14:creationId xmlns:p14="http://schemas.microsoft.com/office/powerpoint/2010/main" val="20225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B6F0FB-DD0D-18C8-3C81-AEB0447A40E9}"/>
              </a:ext>
            </a:extLst>
          </p:cNvPr>
          <p:cNvSpPr>
            <a:spLocks noGrp="1"/>
          </p:cNvSpPr>
          <p:nvPr>
            <p:ph type="body" sz="quarter" idx="10"/>
          </p:nvPr>
        </p:nvSpPr>
        <p:spPr/>
        <p:txBody>
          <a:bodyPr/>
          <a:lstStyle/>
          <a:p>
            <a:r>
              <a:rPr lang="en-CA" dirty="0"/>
              <a:t>OINP: A Closer Look</a:t>
            </a:r>
          </a:p>
          <a:p>
            <a:endParaRPr lang="en-US" dirty="0"/>
          </a:p>
        </p:txBody>
      </p:sp>
      <p:sp>
        <p:nvSpPr>
          <p:cNvPr id="4" name="Text Placeholder 3">
            <a:extLst>
              <a:ext uri="{FF2B5EF4-FFF2-40B4-BE49-F238E27FC236}">
                <a16:creationId xmlns:a16="http://schemas.microsoft.com/office/drawing/2014/main" id="{6D046A95-BB23-6F8F-CBA4-7ABBA6F0AB7D}"/>
              </a:ext>
            </a:extLst>
          </p:cNvPr>
          <p:cNvSpPr>
            <a:spLocks noGrp="1"/>
          </p:cNvSpPr>
          <p:nvPr>
            <p:ph type="body" sz="quarter" idx="12"/>
          </p:nvPr>
        </p:nvSpPr>
        <p:spPr>
          <a:xfrm>
            <a:off x="164559" y="835025"/>
            <a:ext cx="6393259" cy="3219450"/>
          </a:xfrm>
        </p:spPr>
        <p:txBody>
          <a:bodyPr/>
          <a:lstStyle/>
          <a:p>
            <a:pPr marL="0" marR="0" lvl="0" indent="0" algn="l" defTabSz="914400" rtl="0" eaLnBrk="1" fontAlgn="auto" latinLnBrk="0" hangingPunct="1">
              <a:lnSpc>
                <a:spcPct val="100000"/>
              </a:lnSpc>
              <a:spcBef>
                <a:spcPct val="20000"/>
              </a:spcBef>
              <a:spcAft>
                <a:spcPts val="0"/>
              </a:spcAft>
              <a:buClr>
                <a:srgbClr val="777772">
                  <a:lumMod val="75000"/>
                </a:srgbClr>
              </a:buClr>
              <a:buSzTx/>
              <a:buFontTx/>
              <a:buNone/>
              <a:tabLst/>
              <a:defRPr/>
            </a:pPr>
            <a:r>
              <a:rPr kumimoji="0" lang="en-CA" b="1" i="0" u="none" strike="noStrike" kern="1200" cap="none" spc="0" normalizeH="0" baseline="0" noProof="0" dirty="0">
                <a:ln>
                  <a:noFill/>
                </a:ln>
                <a:solidFill>
                  <a:srgbClr val="243746">
                    <a:lumMod val="50000"/>
                  </a:srgbClr>
                </a:solidFill>
                <a:effectLst/>
                <a:uLnTx/>
                <a:uFillTx/>
                <a:latin typeface="Arial"/>
                <a:ea typeface="+mn-ea"/>
                <a:cs typeface="+mn-cs"/>
              </a:rPr>
              <a:t>Employer Job Offer Stream:</a:t>
            </a:r>
          </a:p>
          <a:p>
            <a:pPr marR="0" lvl="1"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Job offer for a full-time and permanent position (1,560 hours a year/ min 30 hrs a week)</a:t>
            </a:r>
          </a:p>
          <a:p>
            <a:pPr marR="0" lvl="1"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In an eligible occupation (TEER 0,1,2 or 3 of the National Occupational Classification)</a:t>
            </a:r>
          </a:p>
          <a:p>
            <a:pPr marR="0" lvl="2"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For the </a:t>
            </a:r>
            <a:r>
              <a:rPr kumimoji="0" lang="en-CA" b="1" i="0" u="none" strike="noStrike" kern="1200" cap="none" spc="0" normalizeH="0" baseline="0" noProof="0" dirty="0">
                <a:ln>
                  <a:noFill/>
                </a:ln>
                <a:solidFill>
                  <a:srgbClr val="243746">
                    <a:lumMod val="50000"/>
                  </a:srgbClr>
                </a:solidFill>
                <a:effectLst/>
                <a:uLnTx/>
                <a:uFillTx/>
                <a:latin typeface="Arial"/>
                <a:ea typeface="+mn-ea"/>
                <a:cs typeface="+mn-cs"/>
              </a:rPr>
              <a:t>In-Demand Skills Stream</a:t>
            </a: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 must be on the list of eligible occupations.</a:t>
            </a:r>
          </a:p>
          <a:p>
            <a:pPr marR="0" lvl="1"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Wage must meet or exceed the prevailing wage for the specific region in Ontario </a:t>
            </a:r>
          </a:p>
          <a:p>
            <a:pPr marR="0" lvl="1"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The position must be urgently necessary to the employer’s business and must primarily occur in Ontario</a:t>
            </a:r>
          </a:p>
          <a:p>
            <a:pPr marL="741363" marR="0" lvl="1" indent="-284163" algn="l" defTabSz="914400" rtl="0" eaLnBrk="1" fontAlgn="auto" latinLnBrk="0" hangingPunct="1">
              <a:lnSpc>
                <a:spcPct val="100000"/>
              </a:lnSpc>
              <a:spcBef>
                <a:spcPct val="20000"/>
              </a:spcBef>
              <a:spcAft>
                <a:spcPts val="0"/>
              </a:spcAft>
              <a:buClr>
                <a:srgbClr val="777772">
                  <a:lumMod val="75000"/>
                </a:srgbClr>
              </a:buClr>
              <a:buSzTx/>
              <a:buFontTx/>
              <a:buBlip>
                <a:blip r:embed="rId2"/>
              </a:buBlip>
              <a:tabLst/>
              <a:defRPr/>
            </a:pPr>
            <a:endParaRPr lang="en-CA" dirty="0">
              <a:solidFill>
                <a:srgbClr val="243746">
                  <a:lumMod val="50000"/>
                </a:srgbClr>
              </a:solidFill>
              <a:latin typeface="Arial"/>
              <a:ea typeface="+mn-ea"/>
              <a:cs typeface="+mn-cs"/>
            </a:endParaRPr>
          </a:p>
          <a:p>
            <a:pPr marL="0" marR="0" lvl="0" indent="0" algn="l" defTabSz="914400" rtl="0" eaLnBrk="1" fontAlgn="auto" latinLnBrk="0" hangingPunct="1">
              <a:lnSpc>
                <a:spcPct val="100000"/>
              </a:lnSpc>
              <a:spcBef>
                <a:spcPct val="20000"/>
              </a:spcBef>
              <a:spcAft>
                <a:spcPts val="0"/>
              </a:spcAft>
              <a:buClr>
                <a:srgbClr val="777772">
                  <a:lumMod val="75000"/>
                </a:srgbClr>
              </a:buClr>
              <a:buSzTx/>
              <a:buFontTx/>
              <a:buNone/>
              <a:tabLst/>
              <a:defRPr/>
            </a:pPr>
            <a:r>
              <a:rPr kumimoji="0" lang="en-CA" b="1" i="0" u="none" strike="noStrike" kern="1200" cap="none" spc="0" normalizeH="0" baseline="0" noProof="0" dirty="0">
                <a:ln>
                  <a:noFill/>
                </a:ln>
                <a:solidFill>
                  <a:srgbClr val="243746">
                    <a:lumMod val="50000"/>
                  </a:srgbClr>
                </a:solidFill>
                <a:effectLst/>
                <a:uLnTx/>
                <a:uFillTx/>
                <a:latin typeface="Arial"/>
                <a:ea typeface="+mn-ea"/>
                <a:cs typeface="+mn-cs"/>
              </a:rPr>
              <a:t>Human Capital Priorities Stream</a:t>
            </a:r>
          </a:p>
          <a:p>
            <a:pPr marR="0" lvl="1"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lang="en-CA" dirty="0">
                <a:solidFill>
                  <a:srgbClr val="243746">
                    <a:lumMod val="50000"/>
                  </a:srgbClr>
                </a:solidFill>
                <a:latin typeface="Arial"/>
                <a:ea typeface="+mn-ea"/>
                <a:cs typeface="+mn-cs"/>
              </a:rPr>
              <a:t>Meet the requirements of either the FSW or CEC. No job offer required.</a:t>
            </a:r>
          </a:p>
          <a:p>
            <a:pPr marR="0" lvl="1"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lang="en-CA" dirty="0">
                <a:solidFill>
                  <a:srgbClr val="243746">
                    <a:lumMod val="50000"/>
                  </a:srgbClr>
                </a:solidFill>
                <a:latin typeface="Arial"/>
                <a:ea typeface="+mn-ea"/>
                <a:cs typeface="+mn-cs"/>
              </a:rPr>
              <a:t>Work experience in</a:t>
            </a: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 an eligible occupation (TEER 0,1,2 or 3 of the National Occupational Classification)</a:t>
            </a:r>
          </a:p>
          <a:p>
            <a:pPr marR="0" lvl="1"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lang="en-CA" dirty="0">
                <a:solidFill>
                  <a:srgbClr val="243746">
                    <a:lumMod val="50000"/>
                  </a:srgbClr>
                </a:solidFill>
                <a:latin typeface="Arial"/>
                <a:ea typeface="+mn-ea"/>
                <a:cs typeface="+mn-cs"/>
              </a:rPr>
              <a:t>Must have a Canadian bachelor’s, master’s or PhD or its equivalent (obtained through an ECA)</a:t>
            </a:r>
          </a:p>
          <a:p>
            <a:pPr marR="0" lvl="1"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b="0" i="0" u="none" strike="noStrike" kern="1200" cap="none" spc="0" normalizeH="0" baseline="0" noProof="0" dirty="0">
                <a:ln>
                  <a:noFill/>
                </a:ln>
                <a:solidFill>
                  <a:srgbClr val="243746">
                    <a:lumMod val="50000"/>
                  </a:srgbClr>
                </a:solidFill>
                <a:effectLst/>
                <a:uLnTx/>
                <a:uFillTx/>
                <a:latin typeface="Arial"/>
                <a:ea typeface="+mn-ea"/>
                <a:cs typeface="+mn-cs"/>
              </a:rPr>
              <a:t>Language proficiency – CLB 7 or higher</a:t>
            </a:r>
          </a:p>
          <a:p>
            <a:pPr marR="0" lvl="1"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lang="en-CA" dirty="0">
                <a:solidFill>
                  <a:srgbClr val="243746">
                    <a:lumMod val="50000"/>
                  </a:srgbClr>
                </a:solidFill>
                <a:latin typeface="Arial"/>
                <a:ea typeface="+mn-ea"/>
                <a:cs typeface="+mn-cs"/>
              </a:rPr>
              <a:t>Settlement funds</a:t>
            </a:r>
            <a:endParaRPr kumimoji="0" lang="en-CA" b="0" i="0" u="none" strike="noStrike" kern="1200" cap="none" spc="0" normalizeH="0" baseline="0" noProof="0" dirty="0">
              <a:ln>
                <a:noFill/>
              </a:ln>
              <a:solidFill>
                <a:srgbClr val="243746">
                  <a:lumMod val="50000"/>
                </a:srgbClr>
              </a:solidFill>
              <a:effectLst/>
              <a:uLnTx/>
              <a:uFillTx/>
              <a:latin typeface="Arial"/>
              <a:ea typeface="+mn-ea"/>
              <a:cs typeface="+mn-cs"/>
            </a:endParaRPr>
          </a:p>
          <a:p>
            <a:pPr marL="457200" marR="0" lvl="1" indent="0" algn="l" defTabSz="914400" rtl="0" eaLnBrk="1" fontAlgn="auto" latinLnBrk="0" hangingPunct="1">
              <a:lnSpc>
                <a:spcPct val="100000"/>
              </a:lnSpc>
              <a:spcBef>
                <a:spcPct val="20000"/>
              </a:spcBef>
              <a:spcAft>
                <a:spcPts val="0"/>
              </a:spcAft>
              <a:buClr>
                <a:srgbClr val="777772">
                  <a:lumMod val="75000"/>
                </a:srgbClr>
              </a:buClr>
              <a:buSzTx/>
              <a:buNone/>
              <a:tabLst/>
              <a:defRPr/>
            </a:pPr>
            <a:endParaRPr kumimoji="0" lang="en-CA" b="0" i="0" u="none" strike="noStrike" kern="1200" cap="none" spc="0" normalizeH="0" baseline="0" noProof="0" dirty="0">
              <a:ln>
                <a:noFill/>
              </a:ln>
              <a:solidFill>
                <a:srgbClr val="243746">
                  <a:lumMod val="50000"/>
                </a:srgbClr>
              </a:solidFill>
              <a:effectLst/>
              <a:uLnTx/>
              <a:uFillTx/>
              <a:latin typeface="Arial"/>
              <a:ea typeface="+mn-ea"/>
              <a:cs typeface="+mn-cs"/>
            </a:endParaRPr>
          </a:p>
          <a:p>
            <a:endParaRPr lang="en-US" dirty="0"/>
          </a:p>
        </p:txBody>
      </p:sp>
      <p:pic>
        <p:nvPicPr>
          <p:cNvPr id="9" name="Picture Placeholder 8" descr="A logo with a flower in the middle&#10;&#10;Description automatically generated">
            <a:extLst>
              <a:ext uri="{FF2B5EF4-FFF2-40B4-BE49-F238E27FC236}">
                <a16:creationId xmlns:a16="http://schemas.microsoft.com/office/drawing/2014/main" id="{12F2C8DA-8549-D5A0-FA3C-4062A326E98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32754" r="32754"/>
          <a:stretch>
            <a:fillRect/>
          </a:stretch>
        </p:blipFill>
        <p:spPr/>
      </p:pic>
    </p:spTree>
    <p:extLst>
      <p:ext uri="{BB962C8B-B14F-4D97-AF65-F5344CB8AC3E}">
        <p14:creationId xmlns:p14="http://schemas.microsoft.com/office/powerpoint/2010/main" val="4289319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ACCF72-0478-1BCE-32C8-BADF925BCA6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50BC67E-666E-B83F-2EB0-8AEF240A6548}"/>
              </a:ext>
            </a:extLst>
          </p:cNvPr>
          <p:cNvSpPr>
            <a:spLocks noGrp="1"/>
          </p:cNvSpPr>
          <p:nvPr>
            <p:ph type="body" sz="quarter" idx="10"/>
          </p:nvPr>
        </p:nvSpPr>
        <p:spPr>
          <a:xfrm>
            <a:off x="170809" y="258187"/>
            <a:ext cx="8636100" cy="434542"/>
          </a:xfrm>
        </p:spPr>
        <p:txBody>
          <a:bodyPr/>
          <a:lstStyle/>
          <a:p>
            <a:r>
              <a:rPr lang="en-US" dirty="0"/>
              <a:t>General Application Requirements</a:t>
            </a:r>
          </a:p>
        </p:txBody>
      </p:sp>
      <p:sp>
        <p:nvSpPr>
          <p:cNvPr id="4" name="TextBox 3">
            <a:extLst>
              <a:ext uri="{FF2B5EF4-FFF2-40B4-BE49-F238E27FC236}">
                <a16:creationId xmlns:a16="http://schemas.microsoft.com/office/drawing/2014/main" id="{3D369E9D-DC1B-33AC-0EE2-51ABB854D503}"/>
              </a:ext>
            </a:extLst>
          </p:cNvPr>
          <p:cNvSpPr txBox="1"/>
          <p:nvPr/>
        </p:nvSpPr>
        <p:spPr>
          <a:xfrm>
            <a:off x="170809" y="787400"/>
            <a:ext cx="8846191" cy="484748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sz="1400" b="1" i="0" u="none" strike="noStrike" kern="1200" cap="none" spc="0" normalizeH="0" baseline="0" noProof="0" dirty="0">
                <a:ln>
                  <a:noFill/>
                </a:ln>
                <a:solidFill>
                  <a:srgbClr val="243746">
                    <a:lumMod val="50000"/>
                  </a:srgbClr>
                </a:solidFill>
                <a:effectLst/>
                <a:uLnTx/>
                <a:uFillTx/>
                <a:latin typeface="Arial"/>
                <a:ea typeface="+mn-ea"/>
                <a:cs typeface="+mn-cs"/>
              </a:rPr>
              <a:t>Applicant Documents</a:t>
            </a: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a:t>
            </a:r>
          </a:p>
          <a:p>
            <a:pPr marL="742950" marR="0" lvl="1" indent="-285750"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Language test scores (IELTS, CELPIP, TCF)</a:t>
            </a:r>
          </a:p>
          <a:p>
            <a:pPr marL="742950" marR="0" lvl="1" indent="-285750"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Educational diplomas/transcripts and Educational Credential Assessments, if applicable.</a:t>
            </a:r>
          </a:p>
          <a:p>
            <a:pPr marL="742950" marR="0" lvl="1" indent="-285750"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Up to date resume/CV</a:t>
            </a:r>
          </a:p>
          <a:p>
            <a:pPr marL="742950" marR="0" lvl="1" indent="-285750"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Employment contracts and payslips</a:t>
            </a:r>
          </a:p>
          <a:p>
            <a:pPr marL="742950" marR="0" lvl="1" indent="-285750"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Updated financial documents</a:t>
            </a:r>
          </a:p>
          <a:p>
            <a:pPr marL="742950" marR="0" lvl="1" indent="-285750"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Copy of Canadian status documents</a:t>
            </a:r>
          </a:p>
          <a:p>
            <a:pPr marL="742950" marR="0" lvl="1" indent="-285750" algn="l" defTabSz="914400" rtl="0" eaLnBrk="1" fontAlgn="auto" latinLnBrk="0" hangingPunct="1">
              <a:lnSpc>
                <a:spcPct val="100000"/>
              </a:lnSpc>
              <a:spcBef>
                <a:spcPct val="20000"/>
              </a:spcBef>
              <a:spcAft>
                <a:spcPts val="0"/>
              </a:spcAft>
              <a:buClr>
                <a:srgbClr val="049CDB"/>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Intention to reside in the province/ties to the province (work experience, family/friends, real estate, education, volunteering)</a:t>
            </a:r>
          </a:p>
          <a:p>
            <a:pPr marL="457200" marR="0" lvl="1" indent="0" algn="l" defTabSz="914400" rtl="0" eaLnBrk="1" fontAlgn="auto" latinLnBrk="0" hangingPunct="1">
              <a:lnSpc>
                <a:spcPct val="100000"/>
              </a:lnSpc>
              <a:spcBef>
                <a:spcPct val="20000"/>
              </a:spcBef>
              <a:spcAft>
                <a:spcPts val="0"/>
              </a:spcAft>
              <a:buClr>
                <a:srgbClr val="777772">
                  <a:lumMod val="75000"/>
                </a:srgbClr>
              </a:buClr>
              <a:buSzTx/>
              <a:buFontTx/>
              <a:buNone/>
              <a:tabLst/>
              <a:defRPr/>
            </a:pPr>
            <a:endPar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endParaRPr>
          </a:p>
          <a:p>
            <a:pPr marL="285750" marR="0" lvl="0" indent="-285750" algn="l" defTabSz="914400" rtl="0" eaLnBrk="1" fontAlgn="auto" latinLnBrk="0" hangingPunct="1">
              <a:lnSpc>
                <a:spcPct val="100000"/>
              </a:lnSpc>
              <a:spcBef>
                <a:spcPct val="20000"/>
              </a:spcBef>
              <a:spcAft>
                <a:spcPts val="0"/>
              </a:spcAft>
              <a:buClr>
                <a:schemeClr val="accent1"/>
              </a:buClr>
              <a:buSzTx/>
              <a:buFont typeface="Wingdings" panose="05000000000000000000" pitchFamily="2" charset="2"/>
              <a:buChar char="Ø"/>
              <a:tabLst/>
              <a:defRPr/>
            </a:pPr>
            <a:r>
              <a:rPr kumimoji="0" lang="en-CA" sz="1400" b="1" i="0" u="none" strike="noStrike" kern="1200" cap="none" spc="0" normalizeH="0" baseline="0" noProof="0" dirty="0">
                <a:ln>
                  <a:noFill/>
                </a:ln>
                <a:solidFill>
                  <a:srgbClr val="243746">
                    <a:lumMod val="50000"/>
                  </a:srgbClr>
                </a:solidFill>
                <a:effectLst/>
                <a:uLnTx/>
                <a:uFillTx/>
                <a:latin typeface="Arial"/>
                <a:ea typeface="+mn-ea"/>
                <a:cs typeface="+mn-cs"/>
              </a:rPr>
              <a:t>Employer Documents:</a:t>
            </a:r>
          </a:p>
          <a:p>
            <a:pPr marL="742950" marR="0" lvl="1" indent="-285750" algn="l" defTabSz="914400" rtl="0" eaLnBrk="1" fontAlgn="auto" latinLnBrk="0" hangingPunct="1">
              <a:lnSpc>
                <a:spcPct val="100000"/>
              </a:lnSpc>
              <a:spcBef>
                <a:spcPct val="20000"/>
              </a:spcBef>
              <a:spcAft>
                <a:spcPts val="0"/>
              </a:spcAft>
              <a:buClr>
                <a:schemeClr val="accent1"/>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Signed job offer</a:t>
            </a:r>
          </a:p>
          <a:p>
            <a:pPr marL="742950" marR="0" lvl="1" indent="-285750" algn="l" defTabSz="914400" rtl="0" eaLnBrk="1" fontAlgn="auto" latinLnBrk="0" hangingPunct="1">
              <a:lnSpc>
                <a:spcPct val="100000"/>
              </a:lnSpc>
              <a:spcBef>
                <a:spcPct val="20000"/>
              </a:spcBef>
              <a:spcAft>
                <a:spcPts val="0"/>
              </a:spcAft>
              <a:buClr>
                <a:schemeClr val="accent1"/>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Employment Verification Letter, describing job duties, salary, position</a:t>
            </a:r>
          </a:p>
          <a:p>
            <a:pPr marL="742950" marR="0" lvl="1" indent="-285750" algn="l" defTabSz="914400" rtl="0" eaLnBrk="1" fontAlgn="auto" latinLnBrk="0" hangingPunct="1">
              <a:lnSpc>
                <a:spcPct val="100000"/>
              </a:lnSpc>
              <a:spcBef>
                <a:spcPct val="20000"/>
              </a:spcBef>
              <a:spcAft>
                <a:spcPts val="0"/>
              </a:spcAft>
              <a:buClr>
                <a:schemeClr val="accent1"/>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Articles of Incorporation/ Business License</a:t>
            </a:r>
          </a:p>
          <a:p>
            <a:pPr marL="742950" marR="0" lvl="1" indent="-285750" algn="l" defTabSz="914400" rtl="0" eaLnBrk="1" fontAlgn="auto" latinLnBrk="0" hangingPunct="1">
              <a:lnSpc>
                <a:spcPct val="100000"/>
              </a:lnSpc>
              <a:spcBef>
                <a:spcPct val="20000"/>
              </a:spcBef>
              <a:spcAft>
                <a:spcPts val="0"/>
              </a:spcAft>
              <a:buClr>
                <a:schemeClr val="accent1"/>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Company tax returns and financial documents, meeting </a:t>
            </a:r>
            <a:r>
              <a:rPr lang="en-CA" sz="1400" dirty="0">
                <a:solidFill>
                  <a:srgbClr val="243746">
                    <a:lumMod val="50000"/>
                  </a:srgbClr>
                </a:solidFill>
                <a:latin typeface="Arial"/>
              </a:rPr>
              <a:t>minimum </a:t>
            </a: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revenue requirements</a:t>
            </a:r>
          </a:p>
          <a:p>
            <a:pPr marL="742950" marR="0" lvl="1" indent="-285750" algn="l" defTabSz="914400" rtl="0" eaLnBrk="1" fontAlgn="auto" latinLnBrk="0" hangingPunct="1">
              <a:lnSpc>
                <a:spcPct val="100000"/>
              </a:lnSpc>
              <a:spcBef>
                <a:spcPct val="20000"/>
              </a:spcBef>
              <a:spcAft>
                <a:spcPts val="0"/>
              </a:spcAft>
              <a:buClr>
                <a:schemeClr val="accent1"/>
              </a:buClr>
              <a:buSzTx/>
              <a:buFont typeface="Wingdings" panose="05000000000000000000" pitchFamily="2" charset="2"/>
              <a:buChar char="Ø"/>
              <a:tabLst/>
              <a:defRPr/>
            </a:pPr>
            <a:r>
              <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rPr>
              <a:t>Proof of physical operations in the province</a:t>
            </a:r>
          </a:p>
          <a:p>
            <a:pPr marL="741363" marR="0" lvl="1" indent="-284163" algn="l" defTabSz="914400" rtl="0" eaLnBrk="1" fontAlgn="auto" latinLnBrk="0" hangingPunct="1">
              <a:lnSpc>
                <a:spcPct val="100000"/>
              </a:lnSpc>
              <a:spcBef>
                <a:spcPct val="20000"/>
              </a:spcBef>
              <a:spcAft>
                <a:spcPts val="0"/>
              </a:spcAft>
              <a:buClr>
                <a:srgbClr val="777772">
                  <a:lumMod val="75000"/>
                </a:srgbClr>
              </a:buClr>
              <a:buSzTx/>
              <a:buFontTx/>
              <a:buBlip>
                <a:blip r:embed="rId2"/>
              </a:buBlip>
              <a:tabLst/>
              <a:defRPr/>
            </a:pPr>
            <a:endParaRPr kumimoji="0" lang="en-CA" sz="1400" b="0" i="0" u="none" strike="noStrike" kern="1200" cap="none" spc="0" normalizeH="0" baseline="0" noProof="0" dirty="0">
              <a:ln>
                <a:noFill/>
              </a:ln>
              <a:solidFill>
                <a:srgbClr val="243746">
                  <a:lumMod val="50000"/>
                </a:srgbClr>
              </a:solidFill>
              <a:effectLst/>
              <a:uLnTx/>
              <a:uFillTx/>
              <a:latin typeface="Arial"/>
              <a:ea typeface="+mn-ea"/>
              <a:cs typeface="+mn-cs"/>
            </a:endParaRPr>
          </a:p>
          <a:p>
            <a:endParaRPr lang="en-CA" dirty="0"/>
          </a:p>
        </p:txBody>
      </p:sp>
    </p:spTree>
    <p:extLst>
      <p:ext uri="{BB962C8B-B14F-4D97-AF65-F5344CB8AC3E}">
        <p14:creationId xmlns:p14="http://schemas.microsoft.com/office/powerpoint/2010/main" val="393808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2025">
      <a:dk1>
        <a:srgbClr val="253745"/>
      </a:dk1>
      <a:lt1>
        <a:srgbClr val="FFFFFF"/>
      </a:lt1>
      <a:dk2>
        <a:srgbClr val="253745"/>
      </a:dk2>
      <a:lt2>
        <a:srgbClr val="FFFFFF"/>
      </a:lt2>
      <a:accent1>
        <a:srgbClr val="009CDB"/>
      </a:accent1>
      <a:accent2>
        <a:srgbClr val="253745"/>
      </a:accent2>
      <a:accent3>
        <a:srgbClr val="484DD8"/>
      </a:accent3>
      <a:accent4>
        <a:srgbClr val="78C3F2"/>
      </a:accent4>
      <a:accent5>
        <a:srgbClr val="ADCDE2"/>
      </a:accent5>
      <a:accent6>
        <a:srgbClr val="38697C"/>
      </a:accent6>
      <a:hlink>
        <a:srgbClr val="18BEAF"/>
      </a:hlink>
      <a:folHlink>
        <a:srgbClr val="03178A"/>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84438B590BE9B42B486BB8E067B2B70" ma:contentTypeVersion="9" ma:contentTypeDescription="Create a new document." ma:contentTypeScope="" ma:versionID="b2ea460e9077415122ba9ff4fa74c19b">
  <xsd:schema xmlns:xsd="http://www.w3.org/2001/XMLSchema" xmlns:xs="http://www.w3.org/2001/XMLSchema" xmlns:p="http://schemas.microsoft.com/office/2006/metadata/properties" xmlns:ns2="348296d8-3a4c-4b08-ae91-a354308a7ef2" xmlns:ns3="d9a22803-db0a-4168-99ee-9891722558cc" targetNamespace="http://schemas.microsoft.com/office/2006/metadata/properties" ma:root="true" ma:fieldsID="b7d09426aed348646cc08edceba98e51" ns2:_="" ns3:_="">
    <xsd:import namespace="348296d8-3a4c-4b08-ae91-a354308a7ef2"/>
    <xsd:import namespace="d9a22803-db0a-4168-99ee-9891722558cc"/>
    <xsd:element name="properties">
      <xsd:complexType>
        <xsd:sequence>
          <xsd:element name="documentManagement">
            <xsd:complexType>
              <xsd:all>
                <xsd:element ref="ns2:Comments" minOccurs="0"/>
                <xsd:element ref="ns2:TemplateType" minOccurs="0"/>
                <xsd:element ref="ns2:MediaServiceMetadata" minOccurs="0"/>
                <xsd:element ref="ns2:MediaServiceFastMetadata" minOccurs="0"/>
                <xsd:element ref="ns2:LastReviewedDate"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8296d8-3a4c-4b08-ae91-a354308a7ef2" elementFormDefault="qualified">
    <xsd:import namespace="http://schemas.microsoft.com/office/2006/documentManagement/types"/>
    <xsd:import namespace="http://schemas.microsoft.com/office/infopath/2007/PartnerControls"/>
    <xsd:element name="Comments" ma:index="8" nillable="true" ma:displayName="Comments" ma:format="Dropdown" ma:internalName="Comments">
      <xsd:simpleType>
        <xsd:restriction base="dms:Note">
          <xsd:maxLength value="255"/>
        </xsd:restriction>
      </xsd:simpleType>
    </xsd:element>
    <xsd:element name="TemplateType" ma:index="9" nillable="true" ma:displayName="Template Type" ma:format="Dropdown" ma:internalName="TemplateType">
      <xsd:simpleType>
        <xsd:restriction base="dms:Choice">
          <xsd:enumeration value="Excel Templates"/>
          <xsd:enumeration value="PowerPoint Templates"/>
          <xsd:enumeration value="Visio Templates"/>
          <xsd:enumeration value="Word Templates"/>
        </xsd:restriction>
      </xsd:simpleType>
    </xsd:element>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LastReviewedDate" ma:index="12" nillable="true" ma:displayName="Last Reviewed Date" ma:format="Dropdown" ma:internalName="LastReviewedDate">
      <xsd:simpleType>
        <xsd:restriction base="dms:Text">
          <xsd:maxLength value="255"/>
        </xsd:restriction>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SearchProperties" ma:index="1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9a22803-db0a-4168-99ee-9891722558cc"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Comments xmlns="348296d8-3a4c-4b08-ae91-a354308a7ef2" xsi:nil="true"/>
    <TemplateType xmlns="348296d8-3a4c-4b08-ae91-a354308a7ef2">PowerPoint Templates</TemplateType>
    <LastReviewedDate xmlns="348296d8-3a4c-4b08-ae91-a354308a7ef2">2025</LastReviewedDate>
    <SharedWithUsers xmlns="d9a22803-db0a-4168-99ee-9891722558cc">
      <UserInfo>
        <DisplayName>Leonor Echeverria</DisplayName>
        <AccountId>343</AccountId>
        <AccountType/>
      </UserInfo>
    </SharedWithUsers>
  </documentManagement>
</p:properties>
</file>

<file path=customXml/itemProps1.xml><?xml version="1.0" encoding="utf-8"?>
<ds:datastoreItem xmlns:ds="http://schemas.openxmlformats.org/officeDocument/2006/customXml" ds:itemID="{4AAE27BE-E62C-440C-9C7E-C1581A317119}">
  <ds:schemaRefs>
    <ds:schemaRef ds:uri="348296d8-3a4c-4b08-ae91-a354308a7ef2"/>
    <ds:schemaRef ds:uri="d9a22803-db0a-4168-99ee-9891722558c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B9D0058-8B9B-4AD2-8828-0ED4D4014FB0}">
  <ds:schemaRefs>
    <ds:schemaRef ds:uri="http://schemas.microsoft.com/sharepoint/v3/contenttype/forms"/>
  </ds:schemaRefs>
</ds:datastoreItem>
</file>

<file path=customXml/itemProps3.xml><?xml version="1.0" encoding="utf-8"?>
<ds:datastoreItem xmlns:ds="http://schemas.openxmlformats.org/officeDocument/2006/customXml" ds:itemID="{155B265B-8919-4AA5-958D-1F5F3DBE8555}">
  <ds:schemaRefs>
    <ds:schemaRef ds:uri="http://schemas.openxmlformats.org/package/2006/metadata/core-properties"/>
    <ds:schemaRef ds:uri="http://purl.org/dc/dcmitype/"/>
    <ds:schemaRef ds:uri="http://schemas.microsoft.com/office/infopath/2007/PartnerControls"/>
    <ds:schemaRef ds:uri="http://purl.org/dc/terms/"/>
    <ds:schemaRef ds:uri="http://schemas.microsoft.com/office/2006/documentManagement/types"/>
    <ds:schemaRef ds:uri="d9a22803-db0a-4168-99ee-9891722558cc"/>
    <ds:schemaRef ds:uri="http://purl.org/dc/elements/1.1/"/>
    <ds:schemaRef ds:uri="348296d8-3a4c-4b08-ae91-a354308a7ef2"/>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1587</Words>
  <Application>Microsoft Macintosh PowerPoint</Application>
  <PresentationFormat>On-screen Show (16:9)</PresentationFormat>
  <Paragraphs>169</Paragraphs>
  <Slides>20</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.AppleSystemUIFont</vt:lpstr>
      <vt:lpstr>System Font Regular</vt:lpstr>
      <vt:lpstr>Aptos</vt:lpstr>
      <vt:lpstr>Arial</vt:lpstr>
      <vt:lpstr>Calibri</vt:lpstr>
      <vt:lpstr>Courier New</vt:lpstr>
      <vt:lpstr>Montserrat</vt:lpstr>
      <vt:lpstr>Open Sans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2019-08-14T21:22:54Z</dcterms:created>
  <dcterms:modified xsi:type="dcterms:W3CDTF">2025-02-03T18:07:15Z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0x010100F84438B590BE9B42B486BB8E067B2B70</vt:lpwstr>
  </property>
  <property fmtid="{D5CDD505-2E9C-101B-9397-08002B2CF9AE}" pid="3" name="_dlc_DocIdItemGuid">
    <vt:lpwstr>96657647-daba-4a27-bb1d-c19af995fe9d</vt:lpwstr>
  </property>
  <property fmtid="{D5CDD505-2E9C-101B-9397-08002B2CF9AE}" pid="4" name="Order">
    <vt:r8>5500</vt:r8>
  </property>
  <property fmtid="{D5CDD505-2E9C-101B-9397-08002B2CF9AE}" pid="5" name="xd_Signature">
    <vt:bool>false</vt:bool>
  </property>
  <property fmtid="{D5CDD505-2E9C-101B-9397-08002B2CF9AE}" pid="6" name="Template Type">
    <vt:lpwstr>PowerPoint Templates</vt:lpwstr>
  </property>
  <property fmtid="{D5CDD505-2E9C-101B-9397-08002B2CF9AE}" pid="7" name="SharedWithUsers">
    <vt:lpwstr>343;#Leonor Echeverria</vt:lpwstr>
  </property>
  <property fmtid="{D5CDD505-2E9C-101B-9397-08002B2CF9AE}" pid="8" name="xd_ProgID">
    <vt:lpwstr/>
  </property>
  <property fmtid="{D5CDD505-2E9C-101B-9397-08002B2CF9AE}" pid="9" name="_ExtendedDescription">
    <vt:lpwstr/>
  </property>
  <property fmtid="{D5CDD505-2E9C-101B-9397-08002B2CF9AE}" pid="10" name="_dlc_DocId">
    <vt:lpwstr>45HQ544SQ4P4-1829472684-55</vt:lpwstr>
  </property>
  <property fmtid="{D5CDD505-2E9C-101B-9397-08002B2CF9AE}" pid="11" name="TriggerFlowInfo">
    <vt:lpwstr/>
  </property>
  <property fmtid="{D5CDD505-2E9C-101B-9397-08002B2CF9AE}" pid="12" name="_dlc_DocIdUrl">
    <vt:lpwstr>https://fdbl.sharepoint.com/sites/mktg/_layouts/15/DocIdRedir.aspx?ID=45HQ544SQ4P4-1829472684-55, 45HQ544SQ4P4-1829472684-55</vt:lpwstr>
  </property>
  <property fmtid="{D5CDD505-2E9C-101B-9397-08002B2CF9AE}" pid="13" name="ComplianceAssetId">
    <vt:lpwstr/>
  </property>
  <property fmtid="{D5CDD505-2E9C-101B-9397-08002B2CF9AE}" pid="14" name="TemplateUrl">
    <vt:lpwstr/>
  </property>
</Properties>
</file>

<file path=docProps/thumbnail.jpeg>
</file>